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819400" cy="4000500"/>
  <p:notesSz cx="6858000" cy="9144000"/>
  <p:embeddedFontLst>
    <p:embeddedFont>
      <p:font typeface="UD デジタル 教科書体 NK-B" panose="02020700000000000000" pitchFamily="18" charset="-128"/>
      <p:bold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5044" autoAdjust="0"/>
  </p:normalViewPr>
  <p:slideViewPr>
    <p:cSldViewPr>
      <p:cViewPr>
        <p:scale>
          <a:sx n="315" d="100"/>
          <a:sy n="315" d="100"/>
        </p:scale>
        <p:origin x="999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67125" y="512763"/>
            <a:ext cx="18097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 err="1"/>
              <a:t>カップラーメンの箱にするかどうか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jpeg"/><Relationship Id="rId21" Type="http://schemas.openxmlformats.org/officeDocument/2006/relationships/image" Target="../media/image19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63" Type="http://schemas.openxmlformats.org/officeDocument/2006/relationships/image" Target="../media/image61.png"/><Relationship Id="rId68" Type="http://schemas.openxmlformats.org/officeDocument/2006/relationships/image" Target="../media/image6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3" Type="http://schemas.openxmlformats.org/officeDocument/2006/relationships/image" Target="../media/image51.png"/><Relationship Id="rId58" Type="http://schemas.openxmlformats.org/officeDocument/2006/relationships/image" Target="../media/image56.png"/><Relationship Id="rId66" Type="http://schemas.openxmlformats.org/officeDocument/2006/relationships/image" Target="../media/image64.png"/><Relationship Id="rId74" Type="http://schemas.openxmlformats.org/officeDocument/2006/relationships/image" Target="../media/image72.png"/><Relationship Id="rId5" Type="http://schemas.openxmlformats.org/officeDocument/2006/relationships/image" Target="../media/image3.png"/><Relationship Id="rId61" Type="http://schemas.openxmlformats.org/officeDocument/2006/relationships/image" Target="../media/image59.png"/><Relationship Id="rId19" Type="http://schemas.openxmlformats.org/officeDocument/2006/relationships/image" Target="../media/image17.jpe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svg"/><Relationship Id="rId56" Type="http://schemas.openxmlformats.org/officeDocument/2006/relationships/image" Target="../media/image54.png"/><Relationship Id="rId64" Type="http://schemas.openxmlformats.org/officeDocument/2006/relationships/image" Target="../media/image62.png"/><Relationship Id="rId69" Type="http://schemas.openxmlformats.org/officeDocument/2006/relationships/image" Target="../media/image67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72" Type="http://schemas.openxmlformats.org/officeDocument/2006/relationships/image" Target="../media/image70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59" Type="http://schemas.openxmlformats.org/officeDocument/2006/relationships/image" Target="../media/image57.png"/><Relationship Id="rId67" Type="http://schemas.openxmlformats.org/officeDocument/2006/relationships/image" Target="../media/image65.jpe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54" Type="http://schemas.openxmlformats.org/officeDocument/2006/relationships/image" Target="../media/image52.png"/><Relationship Id="rId62" Type="http://schemas.openxmlformats.org/officeDocument/2006/relationships/image" Target="../media/image60.png"/><Relationship Id="rId70" Type="http://schemas.openxmlformats.org/officeDocument/2006/relationships/image" Target="../media/image68.png"/><Relationship Id="rId75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57" Type="http://schemas.openxmlformats.org/officeDocument/2006/relationships/image" Target="../media/image55.svg"/><Relationship Id="rId10" Type="http://schemas.openxmlformats.org/officeDocument/2006/relationships/image" Target="../media/image8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60" Type="http://schemas.openxmlformats.org/officeDocument/2006/relationships/image" Target="../media/image58.png"/><Relationship Id="rId65" Type="http://schemas.openxmlformats.org/officeDocument/2006/relationships/image" Target="../media/image63.png"/><Relationship Id="rId73" Type="http://schemas.openxmlformats.org/officeDocument/2006/relationships/image" Target="../media/image71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9" Type="http://schemas.openxmlformats.org/officeDocument/2006/relationships/image" Target="../media/image37.png"/><Relationship Id="rId34" Type="http://schemas.openxmlformats.org/officeDocument/2006/relationships/image" Target="../media/image32.png"/><Relationship Id="rId50" Type="http://schemas.openxmlformats.org/officeDocument/2006/relationships/image" Target="../media/image48.png"/><Relationship Id="rId55" Type="http://schemas.openxmlformats.org/officeDocument/2006/relationships/image" Target="../media/image53.svg"/><Relationship Id="rId76" Type="http://schemas.openxmlformats.org/officeDocument/2006/relationships/image" Target="../media/image74.jpeg"/><Relationship Id="rId7" Type="http://schemas.openxmlformats.org/officeDocument/2006/relationships/image" Target="../media/image5.png"/><Relationship Id="rId71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8573" y="27639"/>
            <a:ext cx="2702279" cy="0"/>
          </a:xfrm>
          <a:prstGeom prst="line">
            <a:avLst/>
          </a:prstGeom>
          <a:ln w="19050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968494"/>
              </p:ext>
            </p:extLst>
          </p:nvPr>
        </p:nvGraphicFramePr>
        <p:xfrm>
          <a:off x="37286" y="621337"/>
          <a:ext cx="851540" cy="1235456"/>
        </p:xfrm>
        <a:graphic>
          <a:graphicData uri="http://schemas.openxmlformats.org/drawingml/2006/table">
            <a:tbl>
              <a:tblPr/>
              <a:tblGrid>
                <a:gridCol w="534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559"/>
                        </a:lnSpc>
                        <a:defRPr/>
                      </a:pPr>
                      <a:r>
                        <a:rPr lang="en-US" sz="3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カップラーメン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559"/>
                        </a:lnSpc>
                        <a:defRPr/>
                      </a:pPr>
                      <a:r>
                        <a:rPr lang="en-US" sz="399" dirty="0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箸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559"/>
                        </a:lnSpc>
                        <a:defRPr/>
                      </a:pPr>
                      <a:r>
                        <a:rPr lang="en-US" sz="3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ラップ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559"/>
                        </a:lnSpc>
                        <a:defRPr/>
                      </a:pPr>
                      <a:r>
                        <a:rPr lang="en-US" sz="3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レトルトパック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559"/>
                        </a:lnSpc>
                        <a:defRPr/>
                      </a:pPr>
                      <a:r>
                        <a:rPr lang="en-US" sz="3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お菓子の</a:t>
                      </a:r>
                      <a:r>
                        <a:rPr lang="en-US" sz="399" dirty="0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　袋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559"/>
                        </a:lnSpc>
                        <a:defRPr/>
                      </a:pPr>
                      <a:r>
                        <a:rPr lang="en-US" sz="3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お弁当の</a:t>
                      </a:r>
                      <a:r>
                        <a:rPr lang="en-US" sz="399" dirty="0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　箱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559"/>
                        </a:lnSpc>
                        <a:defRPr/>
                      </a:pPr>
                      <a:r>
                        <a:rPr lang="en-US" sz="3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カップラーメン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559"/>
                        </a:lnSpc>
                        <a:defRPr/>
                      </a:pPr>
                      <a:r>
                        <a:rPr lang="en-US" sz="3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お菓子の</a:t>
                      </a:r>
                      <a:r>
                        <a:rPr lang="en-US" sz="399" dirty="0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　箱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4" name="Group 4"/>
          <p:cNvGrpSpPr/>
          <p:nvPr/>
        </p:nvGrpSpPr>
        <p:grpSpPr>
          <a:xfrm>
            <a:off x="39048" y="388054"/>
            <a:ext cx="892459" cy="203287"/>
            <a:chOff x="0" y="0"/>
            <a:chExt cx="1056629" cy="24068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56629" cy="240682"/>
            </a:xfrm>
            <a:custGeom>
              <a:avLst/>
              <a:gdLst/>
              <a:ahLst/>
              <a:cxnLst/>
              <a:rect l="l" t="t" r="r" b="b"/>
              <a:pathLst>
                <a:path w="1056629" h="240682">
                  <a:moveTo>
                    <a:pt x="52049" y="0"/>
                  </a:moveTo>
                  <a:lnTo>
                    <a:pt x="1004581" y="0"/>
                  </a:lnTo>
                  <a:cubicBezTo>
                    <a:pt x="1033326" y="0"/>
                    <a:pt x="1056629" y="23303"/>
                    <a:pt x="1056629" y="52049"/>
                  </a:cubicBezTo>
                  <a:lnTo>
                    <a:pt x="1056629" y="188633"/>
                  </a:lnTo>
                  <a:cubicBezTo>
                    <a:pt x="1056629" y="217379"/>
                    <a:pt x="1033326" y="240682"/>
                    <a:pt x="1004581" y="240682"/>
                  </a:cubicBezTo>
                  <a:lnTo>
                    <a:pt x="52049" y="240682"/>
                  </a:lnTo>
                  <a:cubicBezTo>
                    <a:pt x="23303" y="240682"/>
                    <a:pt x="0" y="217379"/>
                    <a:pt x="0" y="188633"/>
                  </a:cubicBezTo>
                  <a:lnTo>
                    <a:pt x="0" y="52049"/>
                  </a:lnTo>
                  <a:cubicBezTo>
                    <a:pt x="0" y="23303"/>
                    <a:pt x="23303" y="0"/>
                    <a:pt x="52049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4AAD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1056629" cy="259732"/>
            </a:xfrm>
            <a:prstGeom prst="rect">
              <a:avLst/>
            </a:prstGeom>
          </p:spPr>
          <p:txBody>
            <a:bodyPr lIns="20012" tIns="20012" rIns="20012" bIns="20012" rtlCol="0" anchor="ctr"/>
            <a:lstStyle/>
            <a:p>
              <a:pPr algn="ctr">
                <a:lnSpc>
                  <a:spcPts val="772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7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978735"/>
              </p:ext>
            </p:extLst>
          </p:nvPr>
        </p:nvGraphicFramePr>
        <p:xfrm>
          <a:off x="974369" y="613535"/>
          <a:ext cx="878712" cy="617728"/>
        </p:xfrm>
        <a:graphic>
          <a:graphicData uri="http://schemas.openxmlformats.org/drawingml/2006/table">
            <a:tbl>
              <a:tblPr/>
              <a:tblGrid>
                <a:gridCol w="550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721">
                <a:tc>
                  <a:txBody>
                    <a:bodyPr/>
                    <a:lstStyle/>
                    <a:p>
                      <a:pPr algn="ctr">
                        <a:lnSpc>
                          <a:spcPts val="559"/>
                        </a:lnSpc>
                        <a:defRPr/>
                      </a:pPr>
                      <a:r>
                        <a:rPr lang="en-US" sz="3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紙パック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 dirty="0"/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2">
                <a:tc>
                  <a:txBody>
                    <a:bodyPr/>
                    <a:lstStyle/>
                    <a:p>
                      <a:pPr algn="ctr">
                        <a:lnSpc>
                          <a:spcPts val="559"/>
                        </a:lnSpc>
                        <a:defRPr/>
                      </a:pPr>
                      <a:r>
                        <a:rPr lang="en-US" sz="399" dirty="0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缶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 dirty="0"/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22">
                <a:tc>
                  <a:txBody>
                    <a:bodyPr/>
                    <a:lstStyle/>
                    <a:p>
                      <a:pPr algn="ctr">
                        <a:lnSpc>
                          <a:spcPts val="559"/>
                        </a:lnSpc>
                        <a:defRPr/>
                      </a:pPr>
                      <a:r>
                        <a:rPr lang="en-US" sz="3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びん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22">
                <a:tc>
                  <a:txBody>
                    <a:bodyPr/>
                    <a:lstStyle/>
                    <a:p>
                      <a:pPr algn="ctr">
                        <a:lnSpc>
                          <a:spcPts val="559"/>
                        </a:lnSpc>
                        <a:defRPr/>
                      </a:pPr>
                      <a:r>
                        <a:rPr lang="en-US" sz="3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ペットボトル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 dirty="0"/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Group 8"/>
          <p:cNvGrpSpPr/>
          <p:nvPr/>
        </p:nvGrpSpPr>
        <p:grpSpPr>
          <a:xfrm>
            <a:off x="983894" y="388054"/>
            <a:ext cx="875418" cy="199206"/>
            <a:chOff x="0" y="0"/>
            <a:chExt cx="1036454" cy="2358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36453" cy="235850"/>
            </a:xfrm>
            <a:custGeom>
              <a:avLst/>
              <a:gdLst/>
              <a:ahLst/>
              <a:cxnLst/>
              <a:rect l="l" t="t" r="r" b="b"/>
              <a:pathLst>
                <a:path w="1036453" h="235850">
                  <a:moveTo>
                    <a:pt x="53062" y="0"/>
                  </a:moveTo>
                  <a:lnTo>
                    <a:pt x="983391" y="0"/>
                  </a:lnTo>
                  <a:cubicBezTo>
                    <a:pt x="1012697" y="0"/>
                    <a:pt x="1036453" y="23757"/>
                    <a:pt x="1036453" y="53062"/>
                  </a:cubicBezTo>
                  <a:lnTo>
                    <a:pt x="1036453" y="182788"/>
                  </a:lnTo>
                  <a:cubicBezTo>
                    <a:pt x="1036453" y="196861"/>
                    <a:pt x="1030863" y="210358"/>
                    <a:pt x="1020912" y="220309"/>
                  </a:cubicBezTo>
                  <a:cubicBezTo>
                    <a:pt x="1010961" y="230260"/>
                    <a:pt x="997464" y="235850"/>
                    <a:pt x="983391" y="235850"/>
                  </a:cubicBezTo>
                  <a:lnTo>
                    <a:pt x="53062" y="235850"/>
                  </a:lnTo>
                  <a:cubicBezTo>
                    <a:pt x="23757" y="235850"/>
                    <a:pt x="0" y="212093"/>
                    <a:pt x="0" y="182788"/>
                  </a:cubicBezTo>
                  <a:lnTo>
                    <a:pt x="0" y="53062"/>
                  </a:lnTo>
                  <a:cubicBezTo>
                    <a:pt x="0" y="23757"/>
                    <a:pt x="23757" y="0"/>
                    <a:pt x="53062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4AAD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1036454" cy="254900"/>
            </a:xfrm>
            <a:prstGeom prst="rect">
              <a:avLst/>
            </a:prstGeom>
          </p:spPr>
          <p:txBody>
            <a:bodyPr lIns="20012" tIns="20012" rIns="20012" bIns="20012" rtlCol="0" anchor="ctr"/>
            <a:lstStyle/>
            <a:p>
              <a:pPr algn="ctr">
                <a:lnSpc>
                  <a:spcPts val="77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-6891" y="264600"/>
            <a:ext cx="2828925" cy="0"/>
          </a:xfrm>
          <a:prstGeom prst="line">
            <a:avLst/>
          </a:prstGeom>
          <a:ln w="9525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" name="Freeform 12"/>
          <p:cNvSpPr/>
          <p:nvPr/>
        </p:nvSpPr>
        <p:spPr>
          <a:xfrm>
            <a:off x="580474" y="1234213"/>
            <a:ext cx="135037" cy="135995"/>
          </a:xfrm>
          <a:custGeom>
            <a:avLst/>
            <a:gdLst/>
            <a:ahLst/>
            <a:cxnLst/>
            <a:rect l="l" t="t" r="r" b="b"/>
            <a:pathLst>
              <a:path w="135037" h="135995">
                <a:moveTo>
                  <a:pt x="0" y="0"/>
                </a:moveTo>
                <a:lnTo>
                  <a:pt x="135037" y="0"/>
                </a:lnTo>
                <a:lnTo>
                  <a:pt x="135037" y="135995"/>
                </a:lnTo>
                <a:lnTo>
                  <a:pt x="0" y="1359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3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051779"/>
              </p:ext>
            </p:extLst>
          </p:nvPr>
        </p:nvGraphicFramePr>
        <p:xfrm>
          <a:off x="1895509" y="2233121"/>
          <a:ext cx="871850" cy="803720"/>
        </p:xfrm>
        <a:graphic>
          <a:graphicData uri="http://schemas.openxmlformats.org/drawingml/2006/table">
            <a:tbl>
              <a:tblPr/>
              <a:tblGrid>
                <a:gridCol w="545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587">
                <a:tc>
                  <a:txBody>
                    <a:bodyPr/>
                    <a:lstStyle/>
                    <a:p>
                      <a:pPr algn="ctr">
                        <a:lnSpc>
                          <a:spcPts val="559"/>
                        </a:lnSpc>
                        <a:defRPr/>
                      </a:pPr>
                      <a:r>
                        <a:rPr lang="en-US" sz="399" dirty="0" err="1">
                          <a:solidFill>
                            <a:srgbClr val="00000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消しゴム</a:t>
                      </a:r>
                      <a:r>
                        <a:rPr lang="en-US" sz="399" dirty="0">
                          <a:solidFill>
                            <a:srgbClr val="00000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/</a:t>
                      </a:r>
                      <a:endParaRPr lang="en-US" sz="1100" dirty="0"/>
                    </a:p>
                    <a:p>
                      <a:pPr algn="ctr">
                        <a:lnSpc>
                          <a:spcPts val="639"/>
                        </a:lnSpc>
                      </a:pPr>
                      <a:r>
                        <a:rPr lang="en-US" sz="3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消しかす</a:t>
                      </a:r>
                      <a:endParaRPr lang="en-US" sz="399" dirty="0">
                        <a:solidFill>
                          <a:srgbClr val="000000"/>
                        </a:solidFill>
                        <a:ea typeface="UD デジタル 教科書体 NK-B" panose="02020700000000000000" pitchFamily="18" charset="-128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97">
                <a:tc>
                  <a:txBody>
                    <a:bodyPr/>
                    <a:lstStyle/>
                    <a:p>
                      <a:pPr algn="ctr">
                        <a:lnSpc>
                          <a:spcPts val="559"/>
                        </a:lnSpc>
                        <a:defRPr/>
                      </a:pPr>
                      <a:r>
                        <a:rPr lang="en-US" sz="3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ふせん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310">
                <a:tc>
                  <a:txBody>
                    <a:bodyPr/>
                    <a:lstStyle/>
                    <a:p>
                      <a:pPr algn="ctr">
                        <a:lnSpc>
                          <a:spcPts val="559"/>
                        </a:lnSpc>
                        <a:defRPr/>
                      </a:pPr>
                      <a:r>
                        <a:rPr lang="en-US" sz="3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プリント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 dirty="0"/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594">
                <a:tc>
                  <a:txBody>
                    <a:bodyPr/>
                    <a:lstStyle/>
                    <a:p>
                      <a:pPr algn="ctr">
                        <a:lnSpc>
                          <a:spcPts val="559"/>
                        </a:lnSpc>
                        <a:defRPr/>
                      </a:pPr>
                      <a:r>
                        <a:rPr lang="en-US" sz="3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本・ノート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033">
                <a:tc>
                  <a:txBody>
                    <a:bodyPr/>
                    <a:lstStyle/>
                    <a:p>
                      <a:pPr algn="ctr">
                        <a:lnSpc>
                          <a:spcPts val="559"/>
                        </a:lnSpc>
                        <a:defRPr/>
                      </a:pPr>
                      <a:r>
                        <a:rPr lang="en-US" sz="3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ペン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 dirty="0"/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 dirty="0"/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738579"/>
              </p:ext>
            </p:extLst>
          </p:nvPr>
        </p:nvGraphicFramePr>
        <p:xfrm>
          <a:off x="946400" y="2233121"/>
          <a:ext cx="906681" cy="829310"/>
        </p:xfrm>
        <a:graphic>
          <a:graphicData uri="http://schemas.openxmlformats.org/drawingml/2006/table">
            <a:tbl>
              <a:tblPr/>
              <a:tblGrid>
                <a:gridCol w="549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896">
                <a:tc>
                  <a:txBody>
                    <a:bodyPr/>
                    <a:lstStyle/>
                    <a:p>
                      <a:pPr algn="ctr">
                        <a:lnSpc>
                          <a:spcPts val="419"/>
                        </a:lnSpc>
                        <a:defRPr/>
                      </a:pPr>
                      <a:r>
                        <a:rPr lang="en-US" sz="2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化粧水・シャンプーなどが</a:t>
                      </a:r>
                      <a:endParaRPr lang="en-US" sz="1100" dirty="0"/>
                    </a:p>
                    <a:p>
                      <a:pPr algn="ctr">
                        <a:lnSpc>
                          <a:spcPts val="479"/>
                        </a:lnSpc>
                      </a:pPr>
                      <a:r>
                        <a:rPr lang="en-US" sz="2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入っているもの</a:t>
                      </a:r>
                      <a:endParaRPr lang="en-US" sz="299" dirty="0">
                        <a:solidFill>
                          <a:srgbClr val="000000"/>
                        </a:solidFill>
                        <a:ea typeface="UD デジタル 教科書体 NK-B" panose="02020700000000000000" pitchFamily="18" charset="-128"/>
                      </a:endParaRPr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3EB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3EB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559"/>
                        </a:lnSpc>
                        <a:defRPr/>
                      </a:pPr>
                      <a:r>
                        <a:rPr lang="en-US" sz="3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かみそり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96">
                <a:tc>
                  <a:txBody>
                    <a:bodyPr/>
                    <a:lstStyle/>
                    <a:p>
                      <a:pPr algn="ctr">
                        <a:lnSpc>
                          <a:spcPts val="559"/>
                        </a:lnSpc>
                        <a:defRPr/>
                      </a:pPr>
                      <a:r>
                        <a:rPr lang="en-US" sz="3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化粧品</a:t>
                      </a:r>
                      <a:endParaRPr lang="en-US" sz="1100" dirty="0"/>
                    </a:p>
                    <a:p>
                      <a:pPr algn="ctr">
                        <a:lnSpc>
                          <a:spcPts val="559"/>
                        </a:lnSpc>
                      </a:pP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559"/>
                        </a:lnSpc>
                        <a:defRPr/>
                      </a:pPr>
                      <a:r>
                        <a:rPr lang="en-US" sz="3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歯ブラシ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559"/>
                        </a:lnSpc>
                        <a:defRPr/>
                      </a:pPr>
                      <a:r>
                        <a:rPr lang="en-US" sz="3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スプレー缶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Freeform 15"/>
          <p:cNvSpPr/>
          <p:nvPr/>
        </p:nvSpPr>
        <p:spPr>
          <a:xfrm>
            <a:off x="1540637" y="773160"/>
            <a:ext cx="137726" cy="138703"/>
          </a:xfrm>
          <a:custGeom>
            <a:avLst/>
            <a:gdLst/>
            <a:ahLst/>
            <a:cxnLst/>
            <a:rect l="l" t="t" r="r" b="b"/>
            <a:pathLst>
              <a:path w="137726" h="138703">
                <a:moveTo>
                  <a:pt x="0" y="0"/>
                </a:moveTo>
                <a:lnTo>
                  <a:pt x="137726" y="0"/>
                </a:lnTo>
                <a:lnTo>
                  <a:pt x="137726" y="138703"/>
                </a:lnTo>
                <a:lnTo>
                  <a:pt x="0" y="1387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6" name="Freeform 16"/>
          <p:cNvSpPr/>
          <p:nvPr/>
        </p:nvSpPr>
        <p:spPr>
          <a:xfrm>
            <a:off x="1540637" y="616783"/>
            <a:ext cx="145656" cy="146689"/>
          </a:xfrm>
          <a:custGeom>
            <a:avLst/>
            <a:gdLst/>
            <a:ahLst/>
            <a:cxnLst/>
            <a:rect l="l" t="t" r="r" b="b"/>
            <a:pathLst>
              <a:path w="145656" h="146689">
                <a:moveTo>
                  <a:pt x="0" y="0"/>
                </a:moveTo>
                <a:lnTo>
                  <a:pt x="145655" y="0"/>
                </a:lnTo>
                <a:lnTo>
                  <a:pt x="145655" y="146689"/>
                </a:lnTo>
                <a:lnTo>
                  <a:pt x="0" y="1466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7" name="Freeform 17"/>
          <p:cNvSpPr/>
          <p:nvPr/>
        </p:nvSpPr>
        <p:spPr>
          <a:xfrm>
            <a:off x="1545181" y="1069778"/>
            <a:ext cx="140212" cy="141206"/>
          </a:xfrm>
          <a:custGeom>
            <a:avLst/>
            <a:gdLst/>
            <a:ahLst/>
            <a:cxnLst/>
            <a:rect l="l" t="t" r="r" b="b"/>
            <a:pathLst>
              <a:path w="140212" h="141206">
                <a:moveTo>
                  <a:pt x="0" y="0"/>
                </a:moveTo>
                <a:lnTo>
                  <a:pt x="140212" y="0"/>
                </a:lnTo>
                <a:lnTo>
                  <a:pt x="140212" y="141206"/>
                </a:lnTo>
                <a:lnTo>
                  <a:pt x="0" y="1412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8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506416"/>
              </p:ext>
            </p:extLst>
          </p:nvPr>
        </p:nvGraphicFramePr>
        <p:xfrm>
          <a:off x="34285" y="2222711"/>
          <a:ext cx="864221" cy="891540"/>
        </p:xfrm>
        <a:graphic>
          <a:graphicData uri="http://schemas.openxmlformats.org/drawingml/2006/table">
            <a:tbl>
              <a:tblPr/>
              <a:tblGrid>
                <a:gridCol w="474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549">
                <a:tc>
                  <a:txBody>
                    <a:bodyPr/>
                    <a:lstStyle/>
                    <a:p>
                      <a:pPr algn="ctr">
                        <a:lnSpc>
                          <a:spcPts val="559"/>
                        </a:lnSpc>
                        <a:defRPr/>
                      </a:pPr>
                      <a:r>
                        <a:rPr lang="en-US" sz="3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コットン</a:t>
                      </a:r>
                      <a:endParaRPr lang="en-US" sz="1100" dirty="0"/>
                    </a:p>
                    <a:p>
                      <a:pPr algn="ctr">
                        <a:lnSpc>
                          <a:spcPts val="419"/>
                        </a:lnSpc>
                      </a:pPr>
                      <a:r>
                        <a:rPr lang="en-US" sz="299" dirty="0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＜＝</a:t>
                      </a:r>
                      <a:r>
                        <a:rPr lang="en-US" sz="2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顔を</a:t>
                      </a:r>
                      <a:r>
                        <a:rPr lang="en-US" sz="299" dirty="0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　</a:t>
                      </a:r>
                      <a:r>
                        <a:rPr lang="en-US" sz="2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拭くとき</a:t>
                      </a:r>
                      <a:r>
                        <a:rPr lang="en-US" sz="299" dirty="0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　</a:t>
                      </a:r>
                    </a:p>
                    <a:p>
                      <a:pPr algn="ctr">
                        <a:lnSpc>
                          <a:spcPts val="449"/>
                        </a:lnSpc>
                      </a:pPr>
                      <a:r>
                        <a:rPr lang="en-US" sz="2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使うもの</a:t>
                      </a:r>
                      <a:r>
                        <a:rPr lang="en-US" sz="299" dirty="0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＞</a:t>
                      </a:r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559"/>
                        </a:lnSpc>
                        <a:defRPr/>
                      </a:pPr>
                      <a:r>
                        <a:rPr lang="en-US" sz="3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コンタクトレンズ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43">
                <a:tc>
                  <a:txBody>
                    <a:bodyPr/>
                    <a:lstStyle/>
                    <a:p>
                      <a:pPr algn="ctr">
                        <a:lnSpc>
                          <a:spcPts val="559"/>
                        </a:lnSpc>
                        <a:defRPr/>
                      </a:pPr>
                      <a:r>
                        <a:rPr lang="en-US" sz="3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チューブ</a:t>
                      </a:r>
                      <a:endParaRPr lang="en-US" sz="1100" dirty="0"/>
                    </a:p>
                    <a:p>
                      <a:pPr algn="ctr">
                        <a:lnSpc>
                          <a:spcPts val="419"/>
                        </a:lnSpc>
                      </a:pPr>
                      <a:r>
                        <a:rPr lang="en-US" sz="299" dirty="0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（</a:t>
                      </a:r>
                      <a:r>
                        <a:rPr lang="en-US" sz="2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歯磨き粉</a:t>
                      </a:r>
                      <a:r>
                        <a:rPr lang="en-US" sz="299" dirty="0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、</a:t>
                      </a:r>
                    </a:p>
                    <a:p>
                      <a:pPr algn="ctr">
                        <a:lnSpc>
                          <a:spcPts val="419"/>
                        </a:lnSpc>
                      </a:pPr>
                      <a:r>
                        <a:rPr lang="en-US" sz="2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ハンドクリームなど</a:t>
                      </a:r>
                      <a:r>
                        <a:rPr lang="en-US" sz="299" dirty="0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）</a:t>
                      </a:r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559"/>
                        </a:lnSpc>
                        <a:defRPr/>
                      </a:pPr>
                      <a:r>
                        <a:rPr lang="en-US" sz="3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ティッシュ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559"/>
                        </a:lnSpc>
                        <a:defRPr/>
                      </a:pPr>
                      <a:r>
                        <a:rPr lang="en-US" sz="3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パック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Freeform 19"/>
          <p:cNvSpPr/>
          <p:nvPr/>
        </p:nvSpPr>
        <p:spPr>
          <a:xfrm>
            <a:off x="1707827" y="1074616"/>
            <a:ext cx="131224" cy="131224"/>
          </a:xfrm>
          <a:custGeom>
            <a:avLst/>
            <a:gdLst/>
            <a:ahLst/>
            <a:cxnLst/>
            <a:rect l="l" t="t" r="r" b="b"/>
            <a:pathLst>
              <a:path w="131224" h="131224">
                <a:moveTo>
                  <a:pt x="0" y="0"/>
                </a:moveTo>
                <a:lnTo>
                  <a:pt x="131224" y="0"/>
                </a:lnTo>
                <a:lnTo>
                  <a:pt x="131224" y="131224"/>
                </a:lnTo>
                <a:lnTo>
                  <a:pt x="0" y="1312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0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620673"/>
              </p:ext>
            </p:extLst>
          </p:nvPr>
        </p:nvGraphicFramePr>
        <p:xfrm>
          <a:off x="1900165" y="615439"/>
          <a:ext cx="885667" cy="1295146"/>
        </p:xfrm>
        <a:graphic>
          <a:graphicData uri="http://schemas.openxmlformats.org/drawingml/2006/table">
            <a:tbl>
              <a:tblPr/>
              <a:tblGrid>
                <a:gridCol w="542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559"/>
                        </a:lnSpc>
                        <a:defRPr/>
                      </a:pPr>
                      <a:r>
                        <a:rPr lang="en-US" sz="399" dirty="0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油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559"/>
                        </a:lnSpc>
                        <a:defRPr/>
                      </a:pPr>
                      <a:r>
                        <a:rPr lang="en-US" sz="3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スポンジ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559"/>
                        </a:lnSpc>
                        <a:defRPr/>
                      </a:pPr>
                      <a:r>
                        <a:rPr lang="en-US" sz="3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生ごみ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116">
                <a:tc>
                  <a:txBody>
                    <a:bodyPr/>
                    <a:lstStyle/>
                    <a:p>
                      <a:pPr algn="ctr">
                        <a:lnSpc>
                          <a:spcPts val="559"/>
                        </a:lnSpc>
                        <a:defRPr/>
                      </a:pPr>
                      <a:r>
                        <a:rPr lang="en-US" sz="399" dirty="0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食 </a:t>
                      </a:r>
                      <a:r>
                        <a:rPr lang="en-US" sz="3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品トレ</a:t>
                      </a:r>
                      <a:r>
                        <a:rPr lang="en-US" sz="399" dirty="0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ー</a:t>
                      </a:r>
                      <a:endParaRPr lang="en-US" sz="1100" dirty="0"/>
                    </a:p>
                    <a:p>
                      <a:pPr algn="ctr">
                        <a:lnSpc>
                          <a:spcPts val="419"/>
                        </a:lnSpc>
                      </a:pPr>
                      <a:r>
                        <a:rPr lang="en-US" sz="299" dirty="0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＜＝</a:t>
                      </a:r>
                      <a:r>
                        <a:rPr lang="en-US" sz="2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肉や</a:t>
                      </a:r>
                      <a:r>
                        <a:rPr lang="en-US" sz="299" dirty="0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　</a:t>
                      </a:r>
                      <a:r>
                        <a:rPr lang="en-US" sz="2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魚が</a:t>
                      </a:r>
                      <a:r>
                        <a:rPr lang="en-US" sz="299" dirty="0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　</a:t>
                      </a:r>
                    </a:p>
                    <a:p>
                      <a:pPr algn="ctr">
                        <a:lnSpc>
                          <a:spcPts val="419"/>
                        </a:lnSpc>
                      </a:pPr>
                      <a:r>
                        <a:rPr lang="en-US" sz="2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入っているもの</a:t>
                      </a:r>
                      <a:r>
                        <a:rPr lang="en-US" sz="299" dirty="0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＞</a:t>
                      </a:r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419"/>
                        </a:lnSpc>
                        <a:defRPr/>
                      </a:pPr>
                      <a:r>
                        <a:rPr lang="en-US" sz="2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洗剤などが</a:t>
                      </a:r>
                      <a:r>
                        <a:rPr lang="en-US" sz="299" dirty="0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　</a:t>
                      </a:r>
                      <a:r>
                        <a:rPr lang="en-US" sz="2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入っているもの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419"/>
                        </a:lnSpc>
                        <a:defRPr/>
                      </a:pPr>
                      <a:r>
                        <a:rPr lang="en-US" sz="2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野菜が</a:t>
                      </a:r>
                      <a:r>
                        <a:rPr lang="en-US" sz="299" dirty="0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　</a:t>
                      </a:r>
                      <a:r>
                        <a:rPr lang="en-US" sz="2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入っている</a:t>
                      </a:r>
                      <a:r>
                        <a:rPr lang="en-US" sz="299" dirty="0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　袋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559"/>
                        </a:lnSpc>
                        <a:defRPr/>
                      </a:pPr>
                      <a:r>
                        <a:rPr lang="en-US" sz="3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缶詰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559"/>
                        </a:lnSpc>
                        <a:defRPr/>
                      </a:pPr>
                      <a:r>
                        <a:rPr lang="en-US" sz="3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アルミホイル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" name="Freeform 21"/>
          <p:cNvSpPr/>
          <p:nvPr/>
        </p:nvSpPr>
        <p:spPr>
          <a:xfrm>
            <a:off x="2474865" y="1606775"/>
            <a:ext cx="123889" cy="124767"/>
          </a:xfrm>
          <a:custGeom>
            <a:avLst/>
            <a:gdLst/>
            <a:ahLst/>
            <a:cxnLst/>
            <a:rect l="l" t="t" r="r" b="b"/>
            <a:pathLst>
              <a:path w="123889" h="124767">
                <a:moveTo>
                  <a:pt x="0" y="0"/>
                </a:moveTo>
                <a:lnTo>
                  <a:pt x="123889" y="0"/>
                </a:lnTo>
                <a:lnTo>
                  <a:pt x="123889" y="124767"/>
                </a:lnTo>
                <a:lnTo>
                  <a:pt x="0" y="1247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22" name="Freeform 22"/>
          <p:cNvSpPr/>
          <p:nvPr/>
        </p:nvSpPr>
        <p:spPr>
          <a:xfrm>
            <a:off x="2518478" y="1077434"/>
            <a:ext cx="103979" cy="52572"/>
          </a:xfrm>
          <a:custGeom>
            <a:avLst/>
            <a:gdLst/>
            <a:ahLst/>
            <a:cxnLst/>
            <a:rect l="l" t="t" r="r" b="b"/>
            <a:pathLst>
              <a:path w="103979" h="52572">
                <a:moveTo>
                  <a:pt x="0" y="0"/>
                </a:moveTo>
                <a:lnTo>
                  <a:pt x="103978" y="0"/>
                </a:lnTo>
                <a:lnTo>
                  <a:pt x="103978" y="52572"/>
                </a:lnTo>
                <a:lnTo>
                  <a:pt x="0" y="5257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54155" b="-43628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23" name="Freeform 23"/>
          <p:cNvSpPr/>
          <p:nvPr/>
        </p:nvSpPr>
        <p:spPr>
          <a:xfrm>
            <a:off x="2475895" y="630449"/>
            <a:ext cx="121831" cy="121831"/>
          </a:xfrm>
          <a:custGeom>
            <a:avLst/>
            <a:gdLst/>
            <a:ahLst/>
            <a:cxnLst/>
            <a:rect l="l" t="t" r="r" b="b"/>
            <a:pathLst>
              <a:path w="121831" h="121831">
                <a:moveTo>
                  <a:pt x="0" y="0"/>
                </a:moveTo>
                <a:lnTo>
                  <a:pt x="121831" y="0"/>
                </a:lnTo>
                <a:lnTo>
                  <a:pt x="121831" y="121831"/>
                </a:lnTo>
                <a:lnTo>
                  <a:pt x="0" y="12183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24" name="Freeform 24"/>
          <p:cNvSpPr/>
          <p:nvPr/>
        </p:nvSpPr>
        <p:spPr>
          <a:xfrm>
            <a:off x="1707615" y="621507"/>
            <a:ext cx="135460" cy="135460"/>
          </a:xfrm>
          <a:custGeom>
            <a:avLst/>
            <a:gdLst/>
            <a:ahLst/>
            <a:cxnLst/>
            <a:rect l="l" t="t" r="r" b="b"/>
            <a:pathLst>
              <a:path w="135460" h="135460">
                <a:moveTo>
                  <a:pt x="0" y="0"/>
                </a:moveTo>
                <a:lnTo>
                  <a:pt x="135460" y="0"/>
                </a:lnTo>
                <a:lnTo>
                  <a:pt x="135460" y="135460"/>
                </a:lnTo>
                <a:lnTo>
                  <a:pt x="0" y="13546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25" name="Freeform 25"/>
          <p:cNvSpPr/>
          <p:nvPr/>
        </p:nvSpPr>
        <p:spPr>
          <a:xfrm>
            <a:off x="2464249" y="929429"/>
            <a:ext cx="125680" cy="125680"/>
          </a:xfrm>
          <a:custGeom>
            <a:avLst/>
            <a:gdLst/>
            <a:ahLst/>
            <a:cxnLst/>
            <a:rect l="l" t="t" r="r" b="b"/>
            <a:pathLst>
              <a:path w="125680" h="125680">
                <a:moveTo>
                  <a:pt x="0" y="0"/>
                </a:moveTo>
                <a:lnTo>
                  <a:pt x="125680" y="0"/>
                </a:lnTo>
                <a:lnTo>
                  <a:pt x="125680" y="125680"/>
                </a:lnTo>
                <a:lnTo>
                  <a:pt x="0" y="12568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26" name="Freeform 26"/>
          <p:cNvSpPr/>
          <p:nvPr/>
        </p:nvSpPr>
        <p:spPr>
          <a:xfrm>
            <a:off x="1537465" y="921554"/>
            <a:ext cx="144377" cy="144377"/>
          </a:xfrm>
          <a:custGeom>
            <a:avLst/>
            <a:gdLst/>
            <a:ahLst/>
            <a:cxnLst/>
            <a:rect l="l" t="t" r="r" b="b"/>
            <a:pathLst>
              <a:path w="144377" h="144377">
                <a:moveTo>
                  <a:pt x="0" y="0"/>
                </a:moveTo>
                <a:lnTo>
                  <a:pt x="144377" y="0"/>
                </a:lnTo>
                <a:lnTo>
                  <a:pt x="144377" y="144377"/>
                </a:lnTo>
                <a:lnTo>
                  <a:pt x="0" y="14437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27" name="Freeform 27"/>
          <p:cNvSpPr/>
          <p:nvPr/>
        </p:nvSpPr>
        <p:spPr>
          <a:xfrm>
            <a:off x="579757" y="932166"/>
            <a:ext cx="129762" cy="129762"/>
          </a:xfrm>
          <a:custGeom>
            <a:avLst/>
            <a:gdLst/>
            <a:ahLst/>
            <a:cxnLst/>
            <a:rect l="l" t="t" r="r" b="b"/>
            <a:pathLst>
              <a:path w="129762" h="129762">
                <a:moveTo>
                  <a:pt x="0" y="0"/>
                </a:moveTo>
                <a:lnTo>
                  <a:pt x="129761" y="0"/>
                </a:lnTo>
                <a:lnTo>
                  <a:pt x="129761" y="129762"/>
                </a:lnTo>
                <a:lnTo>
                  <a:pt x="0" y="12976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ja-JP" altLang="en-US" dirty="0"/>
          </a:p>
        </p:txBody>
      </p:sp>
      <p:sp>
        <p:nvSpPr>
          <p:cNvPr id="28" name="Freeform 28"/>
          <p:cNvSpPr/>
          <p:nvPr/>
        </p:nvSpPr>
        <p:spPr>
          <a:xfrm>
            <a:off x="584592" y="1084542"/>
            <a:ext cx="134251" cy="134251"/>
          </a:xfrm>
          <a:custGeom>
            <a:avLst/>
            <a:gdLst/>
            <a:ahLst/>
            <a:cxnLst/>
            <a:rect l="l" t="t" r="r" b="b"/>
            <a:pathLst>
              <a:path w="134251" h="134251">
                <a:moveTo>
                  <a:pt x="0" y="0"/>
                </a:moveTo>
                <a:lnTo>
                  <a:pt x="134250" y="0"/>
                </a:lnTo>
                <a:lnTo>
                  <a:pt x="134250" y="134250"/>
                </a:lnTo>
                <a:lnTo>
                  <a:pt x="0" y="13425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29" name="Freeform 29"/>
          <p:cNvSpPr/>
          <p:nvPr/>
        </p:nvSpPr>
        <p:spPr>
          <a:xfrm>
            <a:off x="579098" y="785666"/>
            <a:ext cx="136413" cy="136413"/>
          </a:xfrm>
          <a:custGeom>
            <a:avLst/>
            <a:gdLst/>
            <a:ahLst/>
            <a:cxnLst/>
            <a:rect l="l" t="t" r="r" b="b"/>
            <a:pathLst>
              <a:path w="136413" h="136413">
                <a:moveTo>
                  <a:pt x="0" y="0"/>
                </a:moveTo>
                <a:lnTo>
                  <a:pt x="136413" y="0"/>
                </a:lnTo>
                <a:lnTo>
                  <a:pt x="136413" y="136413"/>
                </a:lnTo>
                <a:lnTo>
                  <a:pt x="0" y="13641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ja-JP" altLang="en-US" dirty="0"/>
          </a:p>
        </p:txBody>
      </p:sp>
      <p:sp>
        <p:nvSpPr>
          <p:cNvPr id="30" name="Freeform 30"/>
          <p:cNvSpPr/>
          <p:nvPr/>
        </p:nvSpPr>
        <p:spPr>
          <a:xfrm>
            <a:off x="1707658" y="776988"/>
            <a:ext cx="131393" cy="131393"/>
          </a:xfrm>
          <a:custGeom>
            <a:avLst/>
            <a:gdLst/>
            <a:ahLst/>
            <a:cxnLst/>
            <a:rect l="l" t="t" r="r" b="b"/>
            <a:pathLst>
              <a:path w="131393" h="131393">
                <a:moveTo>
                  <a:pt x="0" y="0"/>
                </a:moveTo>
                <a:lnTo>
                  <a:pt x="131393" y="0"/>
                </a:lnTo>
                <a:lnTo>
                  <a:pt x="131393" y="131393"/>
                </a:lnTo>
                <a:lnTo>
                  <a:pt x="0" y="13139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31" name="Group 31"/>
          <p:cNvGrpSpPr/>
          <p:nvPr/>
        </p:nvGrpSpPr>
        <p:grpSpPr>
          <a:xfrm>
            <a:off x="1909480" y="385395"/>
            <a:ext cx="870303" cy="204128"/>
            <a:chOff x="0" y="0"/>
            <a:chExt cx="1030397" cy="241678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030397" cy="241678"/>
            </a:xfrm>
            <a:custGeom>
              <a:avLst/>
              <a:gdLst/>
              <a:ahLst/>
              <a:cxnLst/>
              <a:rect l="l" t="t" r="r" b="b"/>
              <a:pathLst>
                <a:path w="1030397" h="241678">
                  <a:moveTo>
                    <a:pt x="53374" y="0"/>
                  </a:moveTo>
                  <a:lnTo>
                    <a:pt x="977023" y="0"/>
                  </a:lnTo>
                  <a:cubicBezTo>
                    <a:pt x="1006501" y="0"/>
                    <a:pt x="1030397" y="23896"/>
                    <a:pt x="1030397" y="53374"/>
                  </a:cubicBezTo>
                  <a:lnTo>
                    <a:pt x="1030397" y="188304"/>
                  </a:lnTo>
                  <a:cubicBezTo>
                    <a:pt x="1030397" y="202459"/>
                    <a:pt x="1024774" y="216035"/>
                    <a:pt x="1014765" y="226045"/>
                  </a:cubicBezTo>
                  <a:cubicBezTo>
                    <a:pt x="1004755" y="236054"/>
                    <a:pt x="991179" y="241678"/>
                    <a:pt x="977023" y="241678"/>
                  </a:cubicBezTo>
                  <a:lnTo>
                    <a:pt x="53374" y="241678"/>
                  </a:lnTo>
                  <a:cubicBezTo>
                    <a:pt x="23896" y="241678"/>
                    <a:pt x="0" y="217781"/>
                    <a:pt x="0" y="188304"/>
                  </a:cubicBezTo>
                  <a:lnTo>
                    <a:pt x="0" y="53374"/>
                  </a:lnTo>
                  <a:cubicBezTo>
                    <a:pt x="0" y="39218"/>
                    <a:pt x="5623" y="25642"/>
                    <a:pt x="15633" y="15633"/>
                  </a:cubicBezTo>
                  <a:cubicBezTo>
                    <a:pt x="25642" y="5623"/>
                    <a:pt x="39218" y="0"/>
                    <a:pt x="53374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4AAD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19050"/>
              <a:ext cx="1030397" cy="260728"/>
            </a:xfrm>
            <a:prstGeom prst="rect">
              <a:avLst/>
            </a:prstGeom>
          </p:spPr>
          <p:txBody>
            <a:bodyPr lIns="20012" tIns="20012" rIns="20012" bIns="20012" rtlCol="0" anchor="ctr"/>
            <a:lstStyle/>
            <a:p>
              <a:pPr algn="ctr">
                <a:lnSpc>
                  <a:spcPts val="77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943677" y="400050"/>
            <a:ext cx="691191" cy="160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500" spc="15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料理する</a:t>
            </a:r>
            <a:endParaRPr lang="en-US" sz="500" spc="150" dirty="0">
              <a:solidFill>
                <a:srgbClr val="000000"/>
              </a:solidFill>
              <a:ea typeface="UD デジタル 教科書体 NK-B" panose="02020700000000000000" pitchFamily="18" charset="-128"/>
            </a:endParaRPr>
          </a:p>
          <a:p>
            <a:pPr marL="0" lvl="0" indent="0" algn="ctr">
              <a:lnSpc>
                <a:spcPts val="616"/>
              </a:lnSpc>
            </a:pPr>
            <a:r>
              <a:rPr lang="en-US" sz="400" spc="120" dirty="0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＜＝</a:t>
            </a:r>
            <a:r>
              <a:rPr lang="en-US" sz="400" spc="12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ごはんを</a:t>
            </a:r>
            <a:r>
              <a:rPr lang="en-US" sz="400" spc="120" dirty="0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　</a:t>
            </a:r>
            <a:r>
              <a:rPr lang="en-US" sz="400" spc="12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作る</a:t>
            </a:r>
            <a:r>
              <a:rPr lang="en-US" sz="400" spc="120" dirty="0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＞</a:t>
            </a:r>
          </a:p>
        </p:txBody>
      </p:sp>
      <p:sp>
        <p:nvSpPr>
          <p:cNvPr id="35" name="Freeform 35"/>
          <p:cNvSpPr/>
          <p:nvPr/>
        </p:nvSpPr>
        <p:spPr>
          <a:xfrm>
            <a:off x="543454" y="2443041"/>
            <a:ext cx="139967" cy="145427"/>
          </a:xfrm>
          <a:custGeom>
            <a:avLst/>
            <a:gdLst/>
            <a:ahLst/>
            <a:cxnLst/>
            <a:rect l="l" t="t" r="r" b="b"/>
            <a:pathLst>
              <a:path w="139967" h="145427">
                <a:moveTo>
                  <a:pt x="0" y="0"/>
                </a:moveTo>
                <a:lnTo>
                  <a:pt x="139967" y="0"/>
                </a:lnTo>
                <a:lnTo>
                  <a:pt x="139967" y="145428"/>
                </a:lnTo>
                <a:lnTo>
                  <a:pt x="0" y="14542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36" name="Group 36"/>
          <p:cNvGrpSpPr/>
          <p:nvPr/>
        </p:nvGrpSpPr>
        <p:grpSpPr>
          <a:xfrm>
            <a:off x="1895509" y="2013032"/>
            <a:ext cx="874960" cy="202034"/>
            <a:chOff x="0" y="0"/>
            <a:chExt cx="1035911" cy="239199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035911" cy="239199"/>
            </a:xfrm>
            <a:custGeom>
              <a:avLst/>
              <a:gdLst/>
              <a:ahLst/>
              <a:cxnLst/>
              <a:rect l="l" t="t" r="r" b="b"/>
              <a:pathLst>
                <a:path w="1035911" h="239199">
                  <a:moveTo>
                    <a:pt x="53090" y="0"/>
                  </a:moveTo>
                  <a:lnTo>
                    <a:pt x="982821" y="0"/>
                  </a:lnTo>
                  <a:cubicBezTo>
                    <a:pt x="996902" y="0"/>
                    <a:pt x="1010405" y="5593"/>
                    <a:pt x="1020362" y="15550"/>
                  </a:cubicBezTo>
                  <a:cubicBezTo>
                    <a:pt x="1030318" y="25506"/>
                    <a:pt x="1035911" y="39010"/>
                    <a:pt x="1035911" y="53090"/>
                  </a:cubicBezTo>
                  <a:lnTo>
                    <a:pt x="1035911" y="186109"/>
                  </a:lnTo>
                  <a:cubicBezTo>
                    <a:pt x="1035911" y="215430"/>
                    <a:pt x="1012142" y="239199"/>
                    <a:pt x="982821" y="239199"/>
                  </a:cubicBezTo>
                  <a:lnTo>
                    <a:pt x="53090" y="239199"/>
                  </a:lnTo>
                  <a:cubicBezTo>
                    <a:pt x="23769" y="239199"/>
                    <a:pt x="0" y="215430"/>
                    <a:pt x="0" y="186109"/>
                  </a:cubicBezTo>
                  <a:lnTo>
                    <a:pt x="0" y="53090"/>
                  </a:lnTo>
                  <a:cubicBezTo>
                    <a:pt x="0" y="23769"/>
                    <a:pt x="23769" y="0"/>
                    <a:pt x="5309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4AAD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19050"/>
              <a:ext cx="1035911" cy="258249"/>
            </a:xfrm>
            <a:prstGeom prst="rect">
              <a:avLst/>
            </a:prstGeom>
          </p:spPr>
          <p:txBody>
            <a:bodyPr lIns="20012" tIns="20012" rIns="20012" bIns="20012" rtlCol="0" anchor="ctr"/>
            <a:lstStyle/>
            <a:p>
              <a:pPr algn="ctr">
                <a:lnSpc>
                  <a:spcPts val="772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39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19049"/>
              </p:ext>
            </p:extLst>
          </p:nvPr>
        </p:nvGraphicFramePr>
        <p:xfrm>
          <a:off x="1043983" y="3432115"/>
          <a:ext cx="794530" cy="463296"/>
        </p:xfrm>
        <a:graphic>
          <a:graphicData uri="http://schemas.openxmlformats.org/drawingml/2006/table">
            <a:tbl>
              <a:tblPr/>
              <a:tblGrid>
                <a:gridCol w="491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885">
                <a:tc>
                  <a:txBody>
                    <a:bodyPr/>
                    <a:lstStyle/>
                    <a:p>
                      <a:pPr algn="ctr">
                        <a:lnSpc>
                          <a:spcPts val="559"/>
                        </a:lnSpc>
                        <a:defRPr/>
                      </a:pPr>
                      <a:r>
                        <a:rPr lang="en-US" sz="3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ダンボール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34">
                <a:tc>
                  <a:txBody>
                    <a:bodyPr/>
                    <a:lstStyle/>
                    <a:p>
                      <a:pPr algn="ctr">
                        <a:lnSpc>
                          <a:spcPts val="559"/>
                        </a:lnSpc>
                        <a:defRPr/>
                      </a:pPr>
                      <a:r>
                        <a:rPr lang="en-US" sz="3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チラシ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13">
                <a:tc>
                  <a:txBody>
                    <a:bodyPr/>
                    <a:lstStyle/>
                    <a:p>
                      <a:pPr algn="ctr">
                        <a:lnSpc>
                          <a:spcPts val="559"/>
                        </a:lnSpc>
                        <a:defRPr/>
                      </a:pPr>
                      <a:r>
                        <a:rPr lang="en-US" sz="3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封筒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 dirty="0"/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0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638617"/>
              </p:ext>
            </p:extLst>
          </p:nvPr>
        </p:nvGraphicFramePr>
        <p:xfrm>
          <a:off x="29183" y="3446341"/>
          <a:ext cx="973486" cy="463296"/>
        </p:xfrm>
        <a:graphic>
          <a:graphicData uri="http://schemas.openxmlformats.org/drawingml/2006/table">
            <a:tbl>
              <a:tblPr/>
              <a:tblGrid>
                <a:gridCol w="624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559"/>
                        </a:lnSpc>
                        <a:defRPr/>
                      </a:pPr>
                      <a:r>
                        <a:rPr lang="en-US" sz="3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ガムテープ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559"/>
                        </a:lnSpc>
                        <a:defRPr/>
                      </a:pPr>
                      <a:r>
                        <a:rPr lang="en-US" sz="3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住所が</a:t>
                      </a:r>
                      <a:r>
                        <a:rPr lang="en-US" sz="399" dirty="0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　</a:t>
                      </a:r>
                      <a:r>
                        <a:rPr lang="en-US" sz="3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書いてある</a:t>
                      </a:r>
                      <a:r>
                        <a:rPr lang="en-US" sz="399" dirty="0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　紙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559"/>
                        </a:lnSpc>
                        <a:defRPr/>
                      </a:pPr>
                      <a:r>
                        <a:rPr lang="en-US" sz="3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商品を</a:t>
                      </a:r>
                      <a:r>
                        <a:rPr lang="en-US" sz="399" dirty="0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　</a:t>
                      </a:r>
                      <a:r>
                        <a:rPr lang="en-US" sz="3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包むもの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" name="Freeform 41"/>
          <p:cNvSpPr/>
          <p:nvPr/>
        </p:nvSpPr>
        <p:spPr>
          <a:xfrm>
            <a:off x="1548216" y="3455434"/>
            <a:ext cx="140475" cy="84285"/>
          </a:xfrm>
          <a:custGeom>
            <a:avLst/>
            <a:gdLst/>
            <a:ahLst/>
            <a:cxnLst/>
            <a:rect l="l" t="t" r="r" b="b"/>
            <a:pathLst>
              <a:path w="140475" h="84285">
                <a:moveTo>
                  <a:pt x="0" y="0"/>
                </a:moveTo>
                <a:lnTo>
                  <a:pt x="140476" y="0"/>
                </a:lnTo>
                <a:lnTo>
                  <a:pt x="140476" y="84285"/>
                </a:lnTo>
                <a:lnTo>
                  <a:pt x="0" y="8428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42" name="Group 42"/>
          <p:cNvGrpSpPr/>
          <p:nvPr/>
        </p:nvGrpSpPr>
        <p:grpSpPr>
          <a:xfrm>
            <a:off x="496910" y="3232361"/>
            <a:ext cx="860882" cy="203570"/>
            <a:chOff x="0" y="0"/>
            <a:chExt cx="1147843" cy="271427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1147843" cy="271049"/>
              <a:chOff x="0" y="0"/>
              <a:chExt cx="1019244" cy="240682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1019244" cy="240682"/>
              </a:xfrm>
              <a:custGeom>
                <a:avLst/>
                <a:gdLst/>
                <a:ahLst/>
                <a:cxnLst/>
                <a:rect l="l" t="t" r="r" b="b"/>
                <a:pathLst>
                  <a:path w="1019244" h="240682">
                    <a:moveTo>
                      <a:pt x="53958" y="0"/>
                    </a:moveTo>
                    <a:lnTo>
                      <a:pt x="965286" y="0"/>
                    </a:lnTo>
                    <a:cubicBezTo>
                      <a:pt x="979597" y="0"/>
                      <a:pt x="993321" y="5685"/>
                      <a:pt x="1003440" y="15804"/>
                    </a:cubicBezTo>
                    <a:cubicBezTo>
                      <a:pt x="1013559" y="25923"/>
                      <a:pt x="1019244" y="39647"/>
                      <a:pt x="1019244" y="53958"/>
                    </a:cubicBezTo>
                    <a:lnTo>
                      <a:pt x="1019244" y="186724"/>
                    </a:lnTo>
                    <a:cubicBezTo>
                      <a:pt x="1019244" y="201034"/>
                      <a:pt x="1013559" y="214759"/>
                      <a:pt x="1003440" y="224878"/>
                    </a:cubicBezTo>
                    <a:cubicBezTo>
                      <a:pt x="993321" y="234997"/>
                      <a:pt x="979597" y="240682"/>
                      <a:pt x="965286" y="240682"/>
                    </a:cubicBezTo>
                    <a:lnTo>
                      <a:pt x="53958" y="240682"/>
                    </a:lnTo>
                    <a:cubicBezTo>
                      <a:pt x="24158" y="240682"/>
                      <a:pt x="0" y="216524"/>
                      <a:pt x="0" y="186724"/>
                    </a:cubicBezTo>
                    <a:lnTo>
                      <a:pt x="0" y="53958"/>
                    </a:lnTo>
                    <a:cubicBezTo>
                      <a:pt x="0" y="39647"/>
                      <a:pt x="5685" y="25923"/>
                      <a:pt x="15804" y="15804"/>
                    </a:cubicBezTo>
                    <a:cubicBezTo>
                      <a:pt x="25923" y="5685"/>
                      <a:pt x="39647" y="0"/>
                      <a:pt x="539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4A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19050"/>
                <a:ext cx="1019244" cy="259732"/>
              </a:xfrm>
              <a:prstGeom prst="rect">
                <a:avLst/>
              </a:prstGeom>
            </p:spPr>
            <p:txBody>
              <a:bodyPr lIns="20012" tIns="20012" rIns="20012" bIns="20012" rtlCol="0" anchor="ctr"/>
              <a:lstStyle/>
              <a:p>
                <a:pPr algn="ctr">
                  <a:lnSpc>
                    <a:spcPts val="77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6" name="TextBox 46"/>
            <p:cNvSpPr txBox="1"/>
            <p:nvPr/>
          </p:nvSpPr>
          <p:spPr>
            <a:xfrm>
              <a:off x="126739" y="40708"/>
              <a:ext cx="786562" cy="147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14"/>
                </a:lnSpc>
                <a:spcBef>
                  <a:spcPct val="0"/>
                </a:spcBef>
              </a:pPr>
              <a:r>
                <a:rPr lang="en-US" sz="653" spc="196" dirty="0" err="1">
                  <a:solidFill>
                    <a:srgbClr val="000000"/>
                  </a:solidFill>
                  <a:ea typeface="UD デジタル 教科書体 NK-B" panose="02020700000000000000" pitchFamily="18" charset="-128"/>
                </a:rPr>
                <a:t>荷物</a:t>
              </a:r>
              <a:endParaRPr lang="en-US" sz="653" spc="196" dirty="0">
                <a:solidFill>
                  <a:srgbClr val="000000"/>
                </a:solidFill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47" name="Freeform 47"/>
            <p:cNvSpPr/>
            <p:nvPr/>
          </p:nvSpPr>
          <p:spPr>
            <a:xfrm>
              <a:off x="861851" y="12700"/>
              <a:ext cx="235290" cy="258727"/>
            </a:xfrm>
            <a:custGeom>
              <a:avLst/>
              <a:gdLst/>
              <a:ahLst/>
              <a:cxnLst/>
              <a:rect l="l" t="t" r="r" b="b"/>
              <a:pathLst>
                <a:path w="235290" h="258727">
                  <a:moveTo>
                    <a:pt x="0" y="0"/>
                  </a:moveTo>
                  <a:lnTo>
                    <a:pt x="235290" y="0"/>
                  </a:lnTo>
                  <a:lnTo>
                    <a:pt x="235290" y="258727"/>
                  </a:lnTo>
                  <a:lnTo>
                    <a:pt x="0" y="258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8" name="Freeform 48"/>
          <p:cNvSpPr/>
          <p:nvPr/>
        </p:nvSpPr>
        <p:spPr>
          <a:xfrm>
            <a:off x="2603456" y="400467"/>
            <a:ext cx="141069" cy="171678"/>
          </a:xfrm>
          <a:custGeom>
            <a:avLst/>
            <a:gdLst/>
            <a:ahLst/>
            <a:cxnLst/>
            <a:rect l="l" t="t" r="r" b="b"/>
            <a:pathLst>
              <a:path w="141069" h="171678">
                <a:moveTo>
                  <a:pt x="0" y="0"/>
                </a:moveTo>
                <a:lnTo>
                  <a:pt x="141069" y="0"/>
                </a:lnTo>
                <a:lnTo>
                  <a:pt x="141069" y="171678"/>
                </a:lnTo>
                <a:lnTo>
                  <a:pt x="0" y="171678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49" name="Group 49"/>
          <p:cNvGrpSpPr/>
          <p:nvPr/>
        </p:nvGrpSpPr>
        <p:grpSpPr>
          <a:xfrm>
            <a:off x="1881960" y="3182438"/>
            <a:ext cx="870303" cy="203287"/>
            <a:chOff x="0" y="0"/>
            <a:chExt cx="1030397" cy="240682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030397" cy="240682"/>
            </a:xfrm>
            <a:custGeom>
              <a:avLst/>
              <a:gdLst/>
              <a:ahLst/>
              <a:cxnLst/>
              <a:rect l="l" t="t" r="r" b="b"/>
              <a:pathLst>
                <a:path w="1030397" h="240682">
                  <a:moveTo>
                    <a:pt x="53374" y="0"/>
                  </a:moveTo>
                  <a:lnTo>
                    <a:pt x="977023" y="0"/>
                  </a:lnTo>
                  <a:cubicBezTo>
                    <a:pt x="1006501" y="0"/>
                    <a:pt x="1030397" y="23896"/>
                    <a:pt x="1030397" y="53374"/>
                  </a:cubicBezTo>
                  <a:lnTo>
                    <a:pt x="1030397" y="187308"/>
                  </a:lnTo>
                  <a:cubicBezTo>
                    <a:pt x="1030397" y="201463"/>
                    <a:pt x="1024774" y="215039"/>
                    <a:pt x="1014765" y="225049"/>
                  </a:cubicBezTo>
                  <a:cubicBezTo>
                    <a:pt x="1004755" y="235058"/>
                    <a:pt x="991179" y="240682"/>
                    <a:pt x="977023" y="240682"/>
                  </a:cubicBezTo>
                  <a:lnTo>
                    <a:pt x="53374" y="240682"/>
                  </a:lnTo>
                  <a:cubicBezTo>
                    <a:pt x="39218" y="240682"/>
                    <a:pt x="25642" y="235058"/>
                    <a:pt x="15633" y="225049"/>
                  </a:cubicBezTo>
                  <a:cubicBezTo>
                    <a:pt x="5623" y="215039"/>
                    <a:pt x="0" y="201463"/>
                    <a:pt x="0" y="187308"/>
                  </a:cubicBezTo>
                  <a:lnTo>
                    <a:pt x="0" y="53374"/>
                  </a:lnTo>
                  <a:cubicBezTo>
                    <a:pt x="0" y="39218"/>
                    <a:pt x="5623" y="25642"/>
                    <a:pt x="15633" y="15633"/>
                  </a:cubicBezTo>
                  <a:cubicBezTo>
                    <a:pt x="25642" y="5623"/>
                    <a:pt x="39218" y="0"/>
                    <a:pt x="53374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4AAD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19050"/>
              <a:ext cx="1030397" cy="259732"/>
            </a:xfrm>
            <a:prstGeom prst="rect">
              <a:avLst/>
            </a:prstGeom>
          </p:spPr>
          <p:txBody>
            <a:bodyPr lIns="20012" tIns="20012" rIns="20012" bIns="20012" rtlCol="0" anchor="ctr"/>
            <a:lstStyle/>
            <a:p>
              <a:pPr algn="ctr">
                <a:lnSpc>
                  <a:spcPts val="77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2" name="Freeform 52"/>
          <p:cNvSpPr/>
          <p:nvPr/>
        </p:nvSpPr>
        <p:spPr>
          <a:xfrm>
            <a:off x="2585076" y="3222836"/>
            <a:ext cx="138172" cy="187127"/>
          </a:xfrm>
          <a:custGeom>
            <a:avLst/>
            <a:gdLst/>
            <a:ahLst/>
            <a:cxnLst/>
            <a:rect l="l" t="t" r="r" b="b"/>
            <a:pathLst>
              <a:path w="138172" h="187127">
                <a:moveTo>
                  <a:pt x="0" y="0"/>
                </a:moveTo>
                <a:lnTo>
                  <a:pt x="138172" y="0"/>
                </a:lnTo>
                <a:lnTo>
                  <a:pt x="138172" y="187127"/>
                </a:lnTo>
                <a:lnTo>
                  <a:pt x="0" y="187127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53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699661"/>
              </p:ext>
            </p:extLst>
          </p:nvPr>
        </p:nvGraphicFramePr>
        <p:xfrm>
          <a:off x="1896317" y="3446341"/>
          <a:ext cx="883467" cy="463296"/>
        </p:xfrm>
        <a:graphic>
          <a:graphicData uri="http://schemas.openxmlformats.org/drawingml/2006/table">
            <a:tbl>
              <a:tblPr/>
              <a:tblGrid>
                <a:gridCol w="524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559"/>
                        </a:lnSpc>
                        <a:defRPr/>
                      </a:pPr>
                      <a:r>
                        <a:rPr lang="en-US" sz="3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生理用品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518"/>
                        </a:lnSpc>
                        <a:defRPr/>
                      </a:pPr>
                      <a:r>
                        <a:rPr lang="en-US" sz="2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スリッパ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419"/>
                        </a:lnSpc>
                        <a:defRPr/>
                      </a:pPr>
                      <a:r>
                        <a:rPr lang="en-US" sz="2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トイレットペーパーの</a:t>
                      </a:r>
                      <a:r>
                        <a:rPr lang="en-US" sz="299" dirty="0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　芯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 dirty="0"/>
                    </a:p>
                  </a:txBody>
                  <a:tcPr marL="19050" marR="19050" marT="19050" marB="1905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Freeform 54"/>
          <p:cNvSpPr/>
          <p:nvPr/>
        </p:nvSpPr>
        <p:spPr>
          <a:xfrm>
            <a:off x="2455077" y="3452261"/>
            <a:ext cx="121265" cy="141798"/>
          </a:xfrm>
          <a:custGeom>
            <a:avLst/>
            <a:gdLst/>
            <a:ahLst/>
            <a:cxnLst/>
            <a:rect l="l" t="t" r="r" b="b"/>
            <a:pathLst>
              <a:path w="121265" h="141798">
                <a:moveTo>
                  <a:pt x="0" y="0"/>
                </a:moveTo>
                <a:lnTo>
                  <a:pt x="121266" y="0"/>
                </a:lnTo>
                <a:lnTo>
                  <a:pt x="121266" y="141798"/>
                </a:lnTo>
                <a:lnTo>
                  <a:pt x="0" y="141798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55" name="Freeform 55"/>
          <p:cNvSpPr/>
          <p:nvPr/>
        </p:nvSpPr>
        <p:spPr>
          <a:xfrm>
            <a:off x="1648083" y="402992"/>
            <a:ext cx="163071" cy="185308"/>
          </a:xfrm>
          <a:custGeom>
            <a:avLst/>
            <a:gdLst/>
            <a:ahLst/>
            <a:cxnLst/>
            <a:rect l="l" t="t" r="r" b="b"/>
            <a:pathLst>
              <a:path w="163071" h="185308">
                <a:moveTo>
                  <a:pt x="0" y="0"/>
                </a:moveTo>
                <a:lnTo>
                  <a:pt x="163072" y="0"/>
                </a:lnTo>
                <a:lnTo>
                  <a:pt x="163072" y="185308"/>
                </a:lnTo>
                <a:lnTo>
                  <a:pt x="0" y="185308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56" name="Freeform 56"/>
          <p:cNvSpPr/>
          <p:nvPr/>
        </p:nvSpPr>
        <p:spPr>
          <a:xfrm>
            <a:off x="692445" y="388054"/>
            <a:ext cx="209775" cy="203643"/>
          </a:xfrm>
          <a:custGeom>
            <a:avLst/>
            <a:gdLst/>
            <a:ahLst/>
            <a:cxnLst/>
            <a:rect l="l" t="t" r="r" b="b"/>
            <a:pathLst>
              <a:path w="209775" h="203643">
                <a:moveTo>
                  <a:pt x="0" y="0"/>
                </a:moveTo>
                <a:lnTo>
                  <a:pt x="209775" y="0"/>
                </a:lnTo>
                <a:lnTo>
                  <a:pt x="209775" y="203643"/>
                </a:lnTo>
                <a:lnTo>
                  <a:pt x="0" y="203643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57" name="Freeform 57"/>
          <p:cNvSpPr/>
          <p:nvPr/>
        </p:nvSpPr>
        <p:spPr>
          <a:xfrm>
            <a:off x="686186" y="3609089"/>
            <a:ext cx="121276" cy="135597"/>
          </a:xfrm>
          <a:custGeom>
            <a:avLst/>
            <a:gdLst/>
            <a:ahLst/>
            <a:cxnLst/>
            <a:rect l="l" t="t" r="r" b="b"/>
            <a:pathLst>
              <a:path w="121276" h="135597">
                <a:moveTo>
                  <a:pt x="0" y="0"/>
                </a:moveTo>
                <a:lnTo>
                  <a:pt x="121276" y="0"/>
                </a:lnTo>
                <a:lnTo>
                  <a:pt x="121276" y="135597"/>
                </a:lnTo>
                <a:lnTo>
                  <a:pt x="0" y="135597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58" name="Freeform 58"/>
          <p:cNvSpPr/>
          <p:nvPr/>
        </p:nvSpPr>
        <p:spPr>
          <a:xfrm rot="21370339">
            <a:off x="1535231" y="3740345"/>
            <a:ext cx="137135" cy="151321"/>
          </a:xfrm>
          <a:custGeom>
            <a:avLst/>
            <a:gdLst/>
            <a:ahLst/>
            <a:cxnLst/>
            <a:rect l="l" t="t" r="r" b="b"/>
            <a:pathLst>
              <a:path w="137135" h="151321">
                <a:moveTo>
                  <a:pt x="0" y="0"/>
                </a:moveTo>
                <a:lnTo>
                  <a:pt x="137135" y="0"/>
                </a:lnTo>
                <a:lnTo>
                  <a:pt x="137135" y="151321"/>
                </a:lnTo>
                <a:lnTo>
                  <a:pt x="0" y="151321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59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454737"/>
              </p:ext>
            </p:extLst>
          </p:nvPr>
        </p:nvGraphicFramePr>
        <p:xfrm>
          <a:off x="974369" y="1508793"/>
          <a:ext cx="872106" cy="463296"/>
        </p:xfrm>
        <a:graphic>
          <a:graphicData uri="http://schemas.openxmlformats.org/drawingml/2006/table">
            <a:tbl>
              <a:tblPr/>
              <a:tblGrid>
                <a:gridCol w="546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378">
                <a:tc>
                  <a:txBody>
                    <a:bodyPr/>
                    <a:lstStyle/>
                    <a:p>
                      <a:pPr algn="ctr">
                        <a:lnSpc>
                          <a:spcPts val="559"/>
                        </a:lnSpc>
                        <a:defRPr/>
                      </a:pPr>
                      <a:r>
                        <a:rPr lang="en-US" sz="3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ゴム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78">
                <a:tc>
                  <a:txBody>
                    <a:bodyPr/>
                    <a:lstStyle/>
                    <a:p>
                      <a:pPr algn="ctr">
                        <a:lnSpc>
                          <a:spcPts val="559"/>
                        </a:lnSpc>
                        <a:defRPr/>
                      </a:pPr>
                      <a:r>
                        <a:rPr lang="en-US" sz="3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マスク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78">
                <a:tc>
                  <a:txBody>
                    <a:bodyPr/>
                    <a:lstStyle/>
                    <a:p>
                      <a:pPr algn="ctr">
                        <a:lnSpc>
                          <a:spcPts val="559"/>
                        </a:lnSpc>
                        <a:defRPr/>
                      </a:pPr>
                      <a:r>
                        <a:rPr lang="en-US" sz="399" dirty="0" err="1">
                          <a:solidFill>
                            <a:srgbClr val="000000"/>
                          </a:solidFill>
                          <a:ea typeface="UD デジタル 教科書体 NK-B" panose="02020700000000000000" pitchFamily="18" charset="-128"/>
                        </a:rPr>
                        <a:t>カイロ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2"/>
                        </a:lnSpc>
                        <a:defRPr/>
                      </a:pPr>
                      <a:endParaRPr lang="en-US" sz="1100" dirty="0"/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0" name="Freeform 60"/>
          <p:cNvSpPr/>
          <p:nvPr/>
        </p:nvSpPr>
        <p:spPr>
          <a:xfrm>
            <a:off x="2632253" y="1595921"/>
            <a:ext cx="131732" cy="131732"/>
          </a:xfrm>
          <a:custGeom>
            <a:avLst/>
            <a:gdLst/>
            <a:ahLst/>
            <a:cxnLst/>
            <a:rect l="l" t="t" r="r" b="b"/>
            <a:pathLst>
              <a:path w="131732" h="131732">
                <a:moveTo>
                  <a:pt x="0" y="0"/>
                </a:moveTo>
                <a:lnTo>
                  <a:pt x="131732" y="0"/>
                </a:lnTo>
                <a:lnTo>
                  <a:pt x="131732" y="131732"/>
                </a:lnTo>
                <a:lnTo>
                  <a:pt x="0" y="13173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61" name="Freeform 61"/>
          <p:cNvSpPr/>
          <p:nvPr/>
        </p:nvSpPr>
        <p:spPr>
          <a:xfrm>
            <a:off x="521390" y="2797771"/>
            <a:ext cx="169007" cy="143012"/>
          </a:xfrm>
          <a:custGeom>
            <a:avLst/>
            <a:gdLst/>
            <a:ahLst/>
            <a:cxnLst/>
            <a:rect l="l" t="t" r="r" b="b"/>
            <a:pathLst>
              <a:path w="169007" h="143012">
                <a:moveTo>
                  <a:pt x="0" y="0"/>
                </a:moveTo>
                <a:lnTo>
                  <a:pt x="169007" y="0"/>
                </a:lnTo>
                <a:lnTo>
                  <a:pt x="169007" y="143012"/>
                </a:lnTo>
                <a:lnTo>
                  <a:pt x="0" y="143012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l="-26790" t="-158468" r="-92334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62" name="Freeform 62"/>
          <p:cNvSpPr/>
          <p:nvPr/>
        </p:nvSpPr>
        <p:spPr>
          <a:xfrm>
            <a:off x="1561949" y="2896376"/>
            <a:ext cx="75446" cy="153472"/>
          </a:xfrm>
          <a:custGeom>
            <a:avLst/>
            <a:gdLst/>
            <a:ahLst/>
            <a:cxnLst/>
            <a:rect l="l" t="t" r="r" b="b"/>
            <a:pathLst>
              <a:path w="75446" h="153472">
                <a:moveTo>
                  <a:pt x="0" y="0"/>
                </a:moveTo>
                <a:lnTo>
                  <a:pt x="75447" y="0"/>
                </a:lnTo>
                <a:lnTo>
                  <a:pt x="75447" y="153472"/>
                </a:lnTo>
                <a:lnTo>
                  <a:pt x="0" y="153472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-52139" r="-49846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63" name="Freeform 63"/>
          <p:cNvSpPr/>
          <p:nvPr/>
        </p:nvSpPr>
        <p:spPr>
          <a:xfrm>
            <a:off x="2465913" y="2235372"/>
            <a:ext cx="171911" cy="216922"/>
          </a:xfrm>
          <a:custGeom>
            <a:avLst/>
            <a:gdLst/>
            <a:ahLst/>
            <a:cxnLst/>
            <a:rect l="l" t="t" r="r" b="b"/>
            <a:pathLst>
              <a:path w="171911" h="216922">
                <a:moveTo>
                  <a:pt x="0" y="0"/>
                </a:moveTo>
                <a:lnTo>
                  <a:pt x="171911" y="0"/>
                </a:lnTo>
                <a:lnTo>
                  <a:pt x="171911" y="216923"/>
                </a:lnTo>
                <a:lnTo>
                  <a:pt x="0" y="216923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64" name="Freeform 64"/>
          <p:cNvSpPr/>
          <p:nvPr/>
        </p:nvSpPr>
        <p:spPr>
          <a:xfrm>
            <a:off x="2476885" y="2882806"/>
            <a:ext cx="137675" cy="137675"/>
          </a:xfrm>
          <a:custGeom>
            <a:avLst/>
            <a:gdLst/>
            <a:ahLst/>
            <a:cxnLst/>
            <a:rect l="l" t="t" r="r" b="b"/>
            <a:pathLst>
              <a:path w="137675" h="137675">
                <a:moveTo>
                  <a:pt x="0" y="0"/>
                </a:moveTo>
                <a:lnTo>
                  <a:pt x="137674" y="0"/>
                </a:lnTo>
                <a:lnTo>
                  <a:pt x="137674" y="137675"/>
                </a:lnTo>
                <a:lnTo>
                  <a:pt x="0" y="137675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65" name="Freeform 65"/>
          <p:cNvSpPr/>
          <p:nvPr/>
        </p:nvSpPr>
        <p:spPr>
          <a:xfrm>
            <a:off x="581438" y="1536737"/>
            <a:ext cx="133296" cy="133296"/>
          </a:xfrm>
          <a:custGeom>
            <a:avLst/>
            <a:gdLst/>
            <a:ahLst/>
            <a:cxnLst/>
            <a:rect l="l" t="t" r="r" b="b"/>
            <a:pathLst>
              <a:path w="133296" h="133296">
                <a:moveTo>
                  <a:pt x="0" y="0"/>
                </a:moveTo>
                <a:lnTo>
                  <a:pt x="133295" y="0"/>
                </a:lnTo>
                <a:lnTo>
                  <a:pt x="133295" y="133295"/>
                </a:lnTo>
                <a:lnTo>
                  <a:pt x="0" y="133295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66" name="Freeform 66"/>
          <p:cNvSpPr/>
          <p:nvPr/>
        </p:nvSpPr>
        <p:spPr>
          <a:xfrm>
            <a:off x="576855" y="629429"/>
            <a:ext cx="140579" cy="140579"/>
          </a:xfrm>
          <a:custGeom>
            <a:avLst/>
            <a:gdLst/>
            <a:ahLst/>
            <a:cxnLst/>
            <a:rect l="l" t="t" r="r" b="b"/>
            <a:pathLst>
              <a:path w="140579" h="140579">
                <a:moveTo>
                  <a:pt x="0" y="0"/>
                </a:moveTo>
                <a:lnTo>
                  <a:pt x="140578" y="0"/>
                </a:lnTo>
                <a:lnTo>
                  <a:pt x="140578" y="140579"/>
                </a:lnTo>
                <a:lnTo>
                  <a:pt x="0" y="140579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/>
            </a:stretch>
          </a:blipFill>
        </p:spPr>
        <p:txBody>
          <a:bodyPr/>
          <a:lstStyle/>
          <a:p>
            <a:endParaRPr lang="ja-JP" altLang="en-US" dirty="0"/>
          </a:p>
        </p:txBody>
      </p:sp>
      <p:sp>
        <p:nvSpPr>
          <p:cNvPr id="67" name="Freeform 67"/>
          <p:cNvSpPr/>
          <p:nvPr/>
        </p:nvSpPr>
        <p:spPr>
          <a:xfrm>
            <a:off x="1542692" y="3586573"/>
            <a:ext cx="136389" cy="136389"/>
          </a:xfrm>
          <a:custGeom>
            <a:avLst/>
            <a:gdLst/>
            <a:ahLst/>
            <a:cxnLst/>
            <a:rect l="l" t="t" r="r" b="b"/>
            <a:pathLst>
              <a:path w="136389" h="136389">
                <a:moveTo>
                  <a:pt x="0" y="0"/>
                </a:moveTo>
                <a:lnTo>
                  <a:pt x="136389" y="0"/>
                </a:lnTo>
                <a:lnTo>
                  <a:pt x="136389" y="136389"/>
                </a:lnTo>
                <a:lnTo>
                  <a:pt x="0" y="136389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68" name="Freeform 68"/>
          <p:cNvSpPr/>
          <p:nvPr/>
        </p:nvSpPr>
        <p:spPr>
          <a:xfrm>
            <a:off x="2540503" y="2038216"/>
            <a:ext cx="176355" cy="175854"/>
          </a:xfrm>
          <a:custGeom>
            <a:avLst/>
            <a:gdLst/>
            <a:ahLst/>
            <a:cxnLst/>
            <a:rect l="l" t="t" r="r" b="b"/>
            <a:pathLst>
              <a:path w="176355" h="175854">
                <a:moveTo>
                  <a:pt x="0" y="0"/>
                </a:moveTo>
                <a:lnTo>
                  <a:pt x="176355" y="0"/>
                </a:lnTo>
                <a:lnTo>
                  <a:pt x="176355" y="175855"/>
                </a:lnTo>
                <a:lnTo>
                  <a:pt x="0" y="175855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69" name="Freeform 69"/>
          <p:cNvSpPr/>
          <p:nvPr/>
        </p:nvSpPr>
        <p:spPr>
          <a:xfrm>
            <a:off x="1572597" y="2585583"/>
            <a:ext cx="107368" cy="154049"/>
          </a:xfrm>
          <a:custGeom>
            <a:avLst/>
            <a:gdLst/>
            <a:ahLst/>
            <a:cxnLst/>
            <a:rect l="l" t="t" r="r" b="b"/>
            <a:pathLst>
              <a:path w="107368" h="154049">
                <a:moveTo>
                  <a:pt x="0" y="0"/>
                </a:moveTo>
                <a:lnTo>
                  <a:pt x="107368" y="0"/>
                </a:lnTo>
                <a:lnTo>
                  <a:pt x="107368" y="154049"/>
                </a:lnTo>
                <a:lnTo>
                  <a:pt x="0" y="154049"/>
                </a:lnTo>
                <a:lnTo>
                  <a:pt x="0" y="0"/>
                </a:lnTo>
                <a:close/>
              </a:path>
            </a:pathLst>
          </a:custGeom>
          <a:blipFill>
            <a:blip r:embed="rId36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70" name="Freeform 70"/>
          <p:cNvSpPr/>
          <p:nvPr/>
        </p:nvSpPr>
        <p:spPr>
          <a:xfrm>
            <a:off x="1484322" y="2545143"/>
            <a:ext cx="116741" cy="136999"/>
          </a:xfrm>
          <a:custGeom>
            <a:avLst/>
            <a:gdLst/>
            <a:ahLst/>
            <a:cxnLst/>
            <a:rect l="l" t="t" r="r" b="b"/>
            <a:pathLst>
              <a:path w="116741" h="136999">
                <a:moveTo>
                  <a:pt x="0" y="0"/>
                </a:moveTo>
                <a:lnTo>
                  <a:pt x="116741" y="0"/>
                </a:lnTo>
                <a:lnTo>
                  <a:pt x="116741" y="137000"/>
                </a:lnTo>
                <a:lnTo>
                  <a:pt x="0" y="137000"/>
                </a:lnTo>
                <a:lnTo>
                  <a:pt x="0" y="0"/>
                </a:lnTo>
                <a:close/>
              </a:path>
            </a:pathLst>
          </a:custGeom>
          <a:blipFill>
            <a:blip r:embed="rId37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71" name="Freeform 71"/>
          <p:cNvSpPr/>
          <p:nvPr/>
        </p:nvSpPr>
        <p:spPr>
          <a:xfrm>
            <a:off x="528909" y="2242628"/>
            <a:ext cx="168603" cy="168603"/>
          </a:xfrm>
          <a:custGeom>
            <a:avLst/>
            <a:gdLst/>
            <a:ahLst/>
            <a:cxnLst/>
            <a:rect l="l" t="t" r="r" b="b"/>
            <a:pathLst>
              <a:path w="168603" h="168603">
                <a:moveTo>
                  <a:pt x="0" y="0"/>
                </a:moveTo>
                <a:lnTo>
                  <a:pt x="168603" y="0"/>
                </a:lnTo>
                <a:lnTo>
                  <a:pt x="168603" y="168603"/>
                </a:lnTo>
                <a:lnTo>
                  <a:pt x="0" y="168603"/>
                </a:lnTo>
                <a:lnTo>
                  <a:pt x="0" y="0"/>
                </a:lnTo>
                <a:close/>
              </a:path>
            </a:pathLst>
          </a:custGeom>
          <a:blipFill>
            <a:blip r:embed="rId38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72" name="Freeform 72"/>
          <p:cNvSpPr/>
          <p:nvPr/>
        </p:nvSpPr>
        <p:spPr>
          <a:xfrm>
            <a:off x="1705753" y="924420"/>
            <a:ext cx="133298" cy="133298"/>
          </a:xfrm>
          <a:custGeom>
            <a:avLst/>
            <a:gdLst/>
            <a:ahLst/>
            <a:cxnLst/>
            <a:rect l="l" t="t" r="r" b="b"/>
            <a:pathLst>
              <a:path w="133298" h="133298">
                <a:moveTo>
                  <a:pt x="0" y="0"/>
                </a:moveTo>
                <a:lnTo>
                  <a:pt x="133298" y="0"/>
                </a:lnTo>
                <a:lnTo>
                  <a:pt x="133298" y="133297"/>
                </a:lnTo>
                <a:lnTo>
                  <a:pt x="0" y="133297"/>
                </a:lnTo>
                <a:lnTo>
                  <a:pt x="0" y="0"/>
                </a:lnTo>
                <a:close/>
              </a:path>
            </a:pathLst>
          </a:custGeom>
          <a:blipFill>
            <a:blip r:embed="rId39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73" name="Freeform 73"/>
          <p:cNvSpPr/>
          <p:nvPr/>
        </p:nvSpPr>
        <p:spPr>
          <a:xfrm>
            <a:off x="742630" y="1404003"/>
            <a:ext cx="116054" cy="116054"/>
          </a:xfrm>
          <a:custGeom>
            <a:avLst/>
            <a:gdLst/>
            <a:ahLst/>
            <a:cxnLst/>
            <a:rect l="l" t="t" r="r" b="b"/>
            <a:pathLst>
              <a:path w="116054" h="116054">
                <a:moveTo>
                  <a:pt x="0" y="0"/>
                </a:moveTo>
                <a:lnTo>
                  <a:pt x="116055" y="0"/>
                </a:lnTo>
                <a:lnTo>
                  <a:pt x="116055" y="116054"/>
                </a:lnTo>
                <a:lnTo>
                  <a:pt x="0" y="116054"/>
                </a:lnTo>
                <a:lnTo>
                  <a:pt x="0" y="0"/>
                </a:lnTo>
                <a:close/>
              </a:path>
            </a:pathLst>
          </a:custGeom>
          <a:blipFill>
            <a:blip r:embed="rId40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74" name="Freeform 74"/>
          <p:cNvSpPr/>
          <p:nvPr/>
        </p:nvSpPr>
        <p:spPr>
          <a:xfrm>
            <a:off x="584592" y="1685891"/>
            <a:ext cx="136810" cy="137781"/>
          </a:xfrm>
          <a:custGeom>
            <a:avLst/>
            <a:gdLst/>
            <a:ahLst/>
            <a:cxnLst/>
            <a:rect l="l" t="t" r="r" b="b"/>
            <a:pathLst>
              <a:path w="136810" h="137781">
                <a:moveTo>
                  <a:pt x="0" y="0"/>
                </a:moveTo>
                <a:lnTo>
                  <a:pt x="136811" y="0"/>
                </a:lnTo>
                <a:lnTo>
                  <a:pt x="136811" y="137781"/>
                </a:lnTo>
                <a:lnTo>
                  <a:pt x="0" y="137781"/>
                </a:lnTo>
                <a:lnTo>
                  <a:pt x="0" y="0"/>
                </a:lnTo>
                <a:close/>
              </a:path>
            </a:pathLst>
          </a:custGeom>
          <a:blipFill>
            <a:blip r:embed="rId41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75" name="Group 75"/>
          <p:cNvGrpSpPr/>
          <p:nvPr/>
        </p:nvGrpSpPr>
        <p:grpSpPr>
          <a:xfrm>
            <a:off x="978884" y="1295981"/>
            <a:ext cx="875418" cy="203287"/>
            <a:chOff x="0" y="0"/>
            <a:chExt cx="1036454" cy="240682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1036453" cy="240682"/>
            </a:xfrm>
            <a:custGeom>
              <a:avLst/>
              <a:gdLst/>
              <a:ahLst/>
              <a:cxnLst/>
              <a:rect l="l" t="t" r="r" b="b"/>
              <a:pathLst>
                <a:path w="1036453" h="240682">
                  <a:moveTo>
                    <a:pt x="53062" y="0"/>
                  </a:moveTo>
                  <a:lnTo>
                    <a:pt x="983391" y="0"/>
                  </a:lnTo>
                  <a:cubicBezTo>
                    <a:pt x="1012697" y="0"/>
                    <a:pt x="1036453" y="23757"/>
                    <a:pt x="1036453" y="53062"/>
                  </a:cubicBezTo>
                  <a:lnTo>
                    <a:pt x="1036453" y="187620"/>
                  </a:lnTo>
                  <a:cubicBezTo>
                    <a:pt x="1036453" y="201693"/>
                    <a:pt x="1030863" y="215189"/>
                    <a:pt x="1020912" y="225140"/>
                  </a:cubicBezTo>
                  <a:cubicBezTo>
                    <a:pt x="1010961" y="235091"/>
                    <a:pt x="997464" y="240682"/>
                    <a:pt x="983391" y="240682"/>
                  </a:cubicBezTo>
                  <a:lnTo>
                    <a:pt x="53062" y="240682"/>
                  </a:lnTo>
                  <a:cubicBezTo>
                    <a:pt x="23757" y="240682"/>
                    <a:pt x="0" y="216925"/>
                    <a:pt x="0" y="187620"/>
                  </a:cubicBezTo>
                  <a:lnTo>
                    <a:pt x="0" y="53062"/>
                  </a:lnTo>
                  <a:cubicBezTo>
                    <a:pt x="0" y="23757"/>
                    <a:pt x="23757" y="0"/>
                    <a:pt x="53062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4AAD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0" y="-19050"/>
              <a:ext cx="1036454" cy="259732"/>
            </a:xfrm>
            <a:prstGeom prst="rect">
              <a:avLst/>
            </a:prstGeom>
          </p:spPr>
          <p:txBody>
            <a:bodyPr lIns="20012" tIns="20012" rIns="20012" bIns="20012" rtlCol="0" anchor="ctr"/>
            <a:lstStyle/>
            <a:p>
              <a:pPr algn="ctr">
                <a:lnSpc>
                  <a:spcPts val="77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8" name="Freeform 78"/>
          <p:cNvSpPr/>
          <p:nvPr/>
        </p:nvSpPr>
        <p:spPr>
          <a:xfrm>
            <a:off x="2649670" y="1295981"/>
            <a:ext cx="116054" cy="116054"/>
          </a:xfrm>
          <a:custGeom>
            <a:avLst/>
            <a:gdLst/>
            <a:ahLst/>
            <a:cxnLst/>
            <a:rect l="l" t="t" r="r" b="b"/>
            <a:pathLst>
              <a:path w="116054" h="116054">
                <a:moveTo>
                  <a:pt x="0" y="0"/>
                </a:moveTo>
                <a:lnTo>
                  <a:pt x="116055" y="0"/>
                </a:lnTo>
                <a:lnTo>
                  <a:pt x="116055" y="116055"/>
                </a:lnTo>
                <a:lnTo>
                  <a:pt x="0" y="116055"/>
                </a:lnTo>
                <a:lnTo>
                  <a:pt x="0" y="0"/>
                </a:lnTo>
                <a:close/>
              </a:path>
            </a:pathLst>
          </a:custGeom>
          <a:blipFill>
            <a:blip r:embed="rId40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79" name="Freeform 79"/>
          <p:cNvSpPr/>
          <p:nvPr/>
        </p:nvSpPr>
        <p:spPr>
          <a:xfrm>
            <a:off x="2473829" y="1752417"/>
            <a:ext cx="119511" cy="120358"/>
          </a:xfrm>
          <a:custGeom>
            <a:avLst/>
            <a:gdLst/>
            <a:ahLst/>
            <a:cxnLst/>
            <a:rect l="l" t="t" r="r" b="b"/>
            <a:pathLst>
              <a:path w="119511" h="120358">
                <a:moveTo>
                  <a:pt x="0" y="0"/>
                </a:moveTo>
                <a:lnTo>
                  <a:pt x="119511" y="0"/>
                </a:lnTo>
                <a:lnTo>
                  <a:pt x="119511" y="120358"/>
                </a:lnTo>
                <a:lnTo>
                  <a:pt x="0" y="120358"/>
                </a:lnTo>
                <a:lnTo>
                  <a:pt x="0" y="0"/>
                </a:lnTo>
                <a:close/>
              </a:path>
            </a:pathLst>
          </a:custGeom>
          <a:blipFill>
            <a:blip r:embed="rId42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80" name="Freeform 80"/>
          <p:cNvSpPr/>
          <p:nvPr/>
        </p:nvSpPr>
        <p:spPr>
          <a:xfrm>
            <a:off x="1703673" y="2255740"/>
            <a:ext cx="116054" cy="116054"/>
          </a:xfrm>
          <a:custGeom>
            <a:avLst/>
            <a:gdLst/>
            <a:ahLst/>
            <a:cxnLst/>
            <a:rect l="l" t="t" r="r" b="b"/>
            <a:pathLst>
              <a:path w="116054" h="116054">
                <a:moveTo>
                  <a:pt x="0" y="0"/>
                </a:moveTo>
                <a:lnTo>
                  <a:pt x="116054" y="0"/>
                </a:lnTo>
                <a:lnTo>
                  <a:pt x="116054" y="116055"/>
                </a:lnTo>
                <a:lnTo>
                  <a:pt x="0" y="116055"/>
                </a:lnTo>
                <a:lnTo>
                  <a:pt x="0" y="0"/>
                </a:lnTo>
                <a:close/>
              </a:path>
            </a:pathLst>
          </a:custGeom>
          <a:blipFill>
            <a:blip r:embed="rId40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81" name="Freeform 81"/>
          <p:cNvSpPr/>
          <p:nvPr/>
        </p:nvSpPr>
        <p:spPr>
          <a:xfrm>
            <a:off x="2639967" y="2669360"/>
            <a:ext cx="135460" cy="135460"/>
          </a:xfrm>
          <a:custGeom>
            <a:avLst/>
            <a:gdLst/>
            <a:ahLst/>
            <a:cxnLst/>
            <a:rect l="l" t="t" r="r" b="b"/>
            <a:pathLst>
              <a:path w="135460" h="135460">
                <a:moveTo>
                  <a:pt x="0" y="0"/>
                </a:moveTo>
                <a:lnTo>
                  <a:pt x="135461" y="0"/>
                </a:lnTo>
                <a:lnTo>
                  <a:pt x="135461" y="135460"/>
                </a:lnTo>
                <a:lnTo>
                  <a:pt x="0" y="13546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82" name="Freeform 82"/>
          <p:cNvSpPr/>
          <p:nvPr/>
        </p:nvSpPr>
        <p:spPr>
          <a:xfrm>
            <a:off x="1511597" y="2231721"/>
            <a:ext cx="79005" cy="153510"/>
          </a:xfrm>
          <a:custGeom>
            <a:avLst/>
            <a:gdLst/>
            <a:ahLst/>
            <a:cxnLst/>
            <a:rect l="l" t="t" r="r" b="b"/>
            <a:pathLst>
              <a:path w="79005" h="153510">
                <a:moveTo>
                  <a:pt x="0" y="0"/>
                </a:moveTo>
                <a:lnTo>
                  <a:pt x="79004" y="0"/>
                </a:lnTo>
                <a:lnTo>
                  <a:pt x="79004" y="153510"/>
                </a:lnTo>
                <a:lnTo>
                  <a:pt x="0" y="153510"/>
                </a:lnTo>
                <a:lnTo>
                  <a:pt x="0" y="0"/>
                </a:lnTo>
                <a:close/>
              </a:path>
            </a:pathLst>
          </a:custGeom>
          <a:blipFill>
            <a:blip r:embed="rId43"/>
            <a:stretch>
              <a:fillRect l="-47387" t="-1020" r="-48900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83" name="Freeform 83"/>
          <p:cNvSpPr/>
          <p:nvPr/>
        </p:nvSpPr>
        <p:spPr>
          <a:xfrm>
            <a:off x="1535731" y="1677677"/>
            <a:ext cx="152264" cy="131708"/>
          </a:xfrm>
          <a:custGeom>
            <a:avLst/>
            <a:gdLst/>
            <a:ahLst/>
            <a:cxnLst/>
            <a:rect l="l" t="t" r="r" b="b"/>
            <a:pathLst>
              <a:path w="152264" h="131708">
                <a:moveTo>
                  <a:pt x="0" y="0"/>
                </a:moveTo>
                <a:lnTo>
                  <a:pt x="152264" y="0"/>
                </a:lnTo>
                <a:lnTo>
                  <a:pt x="152264" y="131709"/>
                </a:lnTo>
                <a:lnTo>
                  <a:pt x="0" y="131709"/>
                </a:lnTo>
                <a:lnTo>
                  <a:pt x="0" y="0"/>
                </a:lnTo>
                <a:close/>
              </a:path>
            </a:pathLst>
          </a:custGeom>
          <a:blipFill>
            <a:blip r:embed="rId44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84" name="Group 84"/>
          <p:cNvGrpSpPr/>
          <p:nvPr/>
        </p:nvGrpSpPr>
        <p:grpSpPr>
          <a:xfrm>
            <a:off x="480515" y="2013618"/>
            <a:ext cx="882934" cy="203287"/>
            <a:chOff x="0" y="0"/>
            <a:chExt cx="1045352" cy="240682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1045352" cy="240682"/>
            </a:xfrm>
            <a:custGeom>
              <a:avLst/>
              <a:gdLst/>
              <a:ahLst/>
              <a:cxnLst/>
              <a:rect l="l" t="t" r="r" b="b"/>
              <a:pathLst>
                <a:path w="1045352" h="240682">
                  <a:moveTo>
                    <a:pt x="52610" y="0"/>
                  </a:moveTo>
                  <a:lnTo>
                    <a:pt x="992742" y="0"/>
                  </a:lnTo>
                  <a:cubicBezTo>
                    <a:pt x="1021798" y="0"/>
                    <a:pt x="1045352" y="23554"/>
                    <a:pt x="1045352" y="52610"/>
                  </a:cubicBezTo>
                  <a:lnTo>
                    <a:pt x="1045352" y="188071"/>
                  </a:lnTo>
                  <a:cubicBezTo>
                    <a:pt x="1045352" y="217127"/>
                    <a:pt x="1021798" y="240682"/>
                    <a:pt x="992742" y="240682"/>
                  </a:cubicBezTo>
                  <a:lnTo>
                    <a:pt x="52610" y="240682"/>
                  </a:lnTo>
                  <a:cubicBezTo>
                    <a:pt x="23554" y="240682"/>
                    <a:pt x="0" y="217127"/>
                    <a:pt x="0" y="188071"/>
                  </a:cubicBezTo>
                  <a:lnTo>
                    <a:pt x="0" y="52610"/>
                  </a:lnTo>
                  <a:cubicBezTo>
                    <a:pt x="0" y="23554"/>
                    <a:pt x="23554" y="0"/>
                    <a:pt x="5261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4AAD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0" y="-19050"/>
              <a:ext cx="1045352" cy="259732"/>
            </a:xfrm>
            <a:prstGeom prst="rect">
              <a:avLst/>
            </a:prstGeom>
          </p:spPr>
          <p:txBody>
            <a:bodyPr lIns="20012" tIns="20012" rIns="20012" bIns="20012" rtlCol="0" anchor="ctr"/>
            <a:lstStyle/>
            <a:p>
              <a:pPr algn="ctr">
                <a:lnSpc>
                  <a:spcPts val="77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7" name="Freeform 87"/>
          <p:cNvSpPr/>
          <p:nvPr/>
        </p:nvSpPr>
        <p:spPr>
          <a:xfrm>
            <a:off x="1112706" y="2025487"/>
            <a:ext cx="191417" cy="191417"/>
          </a:xfrm>
          <a:custGeom>
            <a:avLst/>
            <a:gdLst/>
            <a:ahLst/>
            <a:cxnLst/>
            <a:rect l="l" t="t" r="r" b="b"/>
            <a:pathLst>
              <a:path w="191417" h="191417">
                <a:moveTo>
                  <a:pt x="0" y="0"/>
                </a:moveTo>
                <a:lnTo>
                  <a:pt x="191417" y="0"/>
                </a:lnTo>
                <a:lnTo>
                  <a:pt x="191417" y="191418"/>
                </a:lnTo>
                <a:lnTo>
                  <a:pt x="0" y="191418"/>
                </a:lnTo>
                <a:lnTo>
                  <a:pt x="0" y="0"/>
                </a:lnTo>
                <a:close/>
              </a:path>
            </a:pathLst>
          </a:custGeom>
          <a:blipFill>
            <a:blip r:embed="rId45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88" name="Freeform 88"/>
          <p:cNvSpPr/>
          <p:nvPr/>
        </p:nvSpPr>
        <p:spPr>
          <a:xfrm>
            <a:off x="1698731" y="3609071"/>
            <a:ext cx="138216" cy="138216"/>
          </a:xfrm>
          <a:custGeom>
            <a:avLst/>
            <a:gdLst/>
            <a:ahLst/>
            <a:cxnLst/>
            <a:rect l="l" t="t" r="r" b="b"/>
            <a:pathLst>
              <a:path w="138216" h="138216">
                <a:moveTo>
                  <a:pt x="0" y="0"/>
                </a:moveTo>
                <a:lnTo>
                  <a:pt x="138216" y="0"/>
                </a:lnTo>
                <a:lnTo>
                  <a:pt x="138216" y="138216"/>
                </a:lnTo>
                <a:lnTo>
                  <a:pt x="0" y="13821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89" name="Freeform 89"/>
          <p:cNvSpPr/>
          <p:nvPr/>
        </p:nvSpPr>
        <p:spPr>
          <a:xfrm>
            <a:off x="858647" y="3780094"/>
            <a:ext cx="116054" cy="116054"/>
          </a:xfrm>
          <a:custGeom>
            <a:avLst/>
            <a:gdLst/>
            <a:ahLst/>
            <a:cxnLst/>
            <a:rect l="l" t="t" r="r" b="b"/>
            <a:pathLst>
              <a:path w="116054" h="116054">
                <a:moveTo>
                  <a:pt x="0" y="0"/>
                </a:moveTo>
                <a:lnTo>
                  <a:pt x="116055" y="0"/>
                </a:lnTo>
                <a:lnTo>
                  <a:pt x="116055" y="116054"/>
                </a:lnTo>
                <a:lnTo>
                  <a:pt x="0" y="116054"/>
                </a:lnTo>
                <a:lnTo>
                  <a:pt x="0" y="0"/>
                </a:lnTo>
                <a:close/>
              </a:path>
            </a:pathLst>
          </a:custGeom>
          <a:blipFill>
            <a:blip r:embed="rId40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90" name="Freeform 90"/>
          <p:cNvSpPr/>
          <p:nvPr/>
        </p:nvSpPr>
        <p:spPr>
          <a:xfrm>
            <a:off x="2486537" y="1217565"/>
            <a:ext cx="113631" cy="47625"/>
          </a:xfrm>
          <a:custGeom>
            <a:avLst/>
            <a:gdLst/>
            <a:ahLst/>
            <a:cxnLst/>
            <a:rect l="l" t="t" r="r" b="b"/>
            <a:pathLst>
              <a:path w="113631" h="47625">
                <a:moveTo>
                  <a:pt x="0" y="0"/>
                </a:moveTo>
                <a:lnTo>
                  <a:pt x="113631" y="0"/>
                </a:lnTo>
                <a:lnTo>
                  <a:pt x="113631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>
            <a:blip r:embed="rId46"/>
            <a:stretch>
              <a:fillRect t="-82826" b="-55768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91" name="Freeform 91"/>
          <p:cNvSpPr/>
          <p:nvPr/>
        </p:nvSpPr>
        <p:spPr>
          <a:xfrm rot="5228783">
            <a:off x="2475808" y="1142745"/>
            <a:ext cx="71826" cy="43006"/>
          </a:xfrm>
          <a:custGeom>
            <a:avLst/>
            <a:gdLst/>
            <a:ahLst/>
            <a:cxnLst/>
            <a:rect l="l" t="t" r="r" b="b"/>
            <a:pathLst>
              <a:path w="71826" h="43006">
                <a:moveTo>
                  <a:pt x="0" y="0"/>
                </a:moveTo>
                <a:lnTo>
                  <a:pt x="71826" y="0"/>
                </a:lnTo>
                <a:lnTo>
                  <a:pt x="71826" y="43006"/>
                </a:lnTo>
                <a:lnTo>
                  <a:pt x="0" y="43006"/>
                </a:lnTo>
                <a:lnTo>
                  <a:pt x="0" y="0"/>
                </a:lnTo>
                <a:close/>
              </a:path>
            </a:pathLst>
          </a:custGeom>
          <a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92" name="Freeform 92"/>
          <p:cNvSpPr/>
          <p:nvPr/>
        </p:nvSpPr>
        <p:spPr>
          <a:xfrm>
            <a:off x="2458996" y="1455160"/>
            <a:ext cx="141261" cy="128018"/>
          </a:xfrm>
          <a:custGeom>
            <a:avLst/>
            <a:gdLst/>
            <a:ahLst/>
            <a:cxnLst/>
            <a:rect l="l" t="t" r="r" b="b"/>
            <a:pathLst>
              <a:path w="141261" h="128018">
                <a:moveTo>
                  <a:pt x="0" y="0"/>
                </a:moveTo>
                <a:lnTo>
                  <a:pt x="141261" y="0"/>
                </a:lnTo>
                <a:lnTo>
                  <a:pt x="141261" y="128018"/>
                </a:lnTo>
                <a:lnTo>
                  <a:pt x="0" y="128018"/>
                </a:lnTo>
                <a:lnTo>
                  <a:pt x="0" y="0"/>
                </a:lnTo>
                <a:close/>
              </a:path>
            </a:pathLst>
          </a:custGeom>
          <a:blipFill>
            <a:blip r:embed="rId49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93" name="Freeform 93"/>
          <p:cNvSpPr/>
          <p:nvPr/>
        </p:nvSpPr>
        <p:spPr>
          <a:xfrm>
            <a:off x="431369" y="1257559"/>
            <a:ext cx="88809" cy="88809"/>
          </a:xfrm>
          <a:custGeom>
            <a:avLst/>
            <a:gdLst/>
            <a:ahLst/>
            <a:cxnLst/>
            <a:rect l="l" t="t" r="r" b="b"/>
            <a:pathLst>
              <a:path w="88809" h="88809">
                <a:moveTo>
                  <a:pt x="0" y="0"/>
                </a:moveTo>
                <a:lnTo>
                  <a:pt x="88808" y="0"/>
                </a:lnTo>
                <a:lnTo>
                  <a:pt x="88808" y="88809"/>
                </a:lnTo>
                <a:lnTo>
                  <a:pt x="0" y="88809"/>
                </a:lnTo>
                <a:lnTo>
                  <a:pt x="0" y="0"/>
                </a:lnTo>
                <a:close/>
              </a:path>
            </a:pathLst>
          </a:custGeom>
          <a:blipFill>
            <a:blip r:embed="rId40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94" name="Freeform 94"/>
          <p:cNvSpPr/>
          <p:nvPr/>
        </p:nvSpPr>
        <p:spPr>
          <a:xfrm>
            <a:off x="446973" y="655420"/>
            <a:ext cx="87914" cy="87914"/>
          </a:xfrm>
          <a:custGeom>
            <a:avLst/>
            <a:gdLst/>
            <a:ahLst/>
            <a:cxnLst/>
            <a:rect l="l" t="t" r="r" b="b"/>
            <a:pathLst>
              <a:path w="87914" h="87914">
                <a:moveTo>
                  <a:pt x="0" y="0"/>
                </a:moveTo>
                <a:lnTo>
                  <a:pt x="87914" y="0"/>
                </a:lnTo>
                <a:lnTo>
                  <a:pt x="87914" y="87915"/>
                </a:lnTo>
                <a:lnTo>
                  <a:pt x="0" y="87915"/>
                </a:lnTo>
                <a:lnTo>
                  <a:pt x="0" y="0"/>
                </a:lnTo>
                <a:close/>
              </a:path>
            </a:pathLst>
          </a:custGeom>
          <a:blipFill>
            <a:blip r:embed="rId50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95" name="Freeform 95"/>
          <p:cNvSpPr/>
          <p:nvPr/>
        </p:nvSpPr>
        <p:spPr>
          <a:xfrm>
            <a:off x="529388" y="2948122"/>
            <a:ext cx="154033" cy="154033"/>
          </a:xfrm>
          <a:custGeom>
            <a:avLst/>
            <a:gdLst/>
            <a:ahLst/>
            <a:cxnLst/>
            <a:rect l="l" t="t" r="r" b="b"/>
            <a:pathLst>
              <a:path w="154033" h="154033">
                <a:moveTo>
                  <a:pt x="0" y="0"/>
                </a:moveTo>
                <a:lnTo>
                  <a:pt x="154033" y="0"/>
                </a:lnTo>
                <a:lnTo>
                  <a:pt x="154033" y="154033"/>
                </a:lnTo>
                <a:lnTo>
                  <a:pt x="0" y="154033"/>
                </a:lnTo>
                <a:lnTo>
                  <a:pt x="0" y="0"/>
                </a:lnTo>
                <a:close/>
              </a:path>
            </a:pathLst>
          </a:custGeom>
          <a:blipFill>
            <a:blip r:embed="rId51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96" name="Freeform 96"/>
          <p:cNvSpPr/>
          <p:nvPr/>
        </p:nvSpPr>
        <p:spPr>
          <a:xfrm>
            <a:off x="1580934" y="2236763"/>
            <a:ext cx="86465" cy="153097"/>
          </a:xfrm>
          <a:custGeom>
            <a:avLst/>
            <a:gdLst/>
            <a:ahLst/>
            <a:cxnLst/>
            <a:rect l="l" t="t" r="r" b="b"/>
            <a:pathLst>
              <a:path w="86465" h="153097">
                <a:moveTo>
                  <a:pt x="0" y="0"/>
                </a:moveTo>
                <a:lnTo>
                  <a:pt x="86465" y="0"/>
                </a:lnTo>
                <a:lnTo>
                  <a:pt x="86465" y="153097"/>
                </a:lnTo>
                <a:lnTo>
                  <a:pt x="0" y="153097"/>
                </a:lnTo>
                <a:lnTo>
                  <a:pt x="0" y="0"/>
                </a:lnTo>
                <a:close/>
              </a:path>
            </a:pathLst>
          </a:custGeom>
          <a:blipFill>
            <a:blip r:embed="rId52"/>
            <a:stretch>
              <a:fillRect l="-62566" t="-6708" r="-55862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97" name="Freeform 97"/>
          <p:cNvSpPr/>
          <p:nvPr/>
        </p:nvSpPr>
        <p:spPr>
          <a:xfrm>
            <a:off x="535622" y="2596175"/>
            <a:ext cx="73479" cy="187296"/>
          </a:xfrm>
          <a:custGeom>
            <a:avLst/>
            <a:gdLst/>
            <a:ahLst/>
            <a:cxnLst/>
            <a:rect l="l" t="t" r="r" b="b"/>
            <a:pathLst>
              <a:path w="73479" h="187296">
                <a:moveTo>
                  <a:pt x="0" y="0"/>
                </a:moveTo>
                <a:lnTo>
                  <a:pt x="73479" y="0"/>
                </a:lnTo>
                <a:lnTo>
                  <a:pt x="73479" y="187296"/>
                </a:lnTo>
                <a:lnTo>
                  <a:pt x="0" y="187296"/>
                </a:lnTo>
                <a:lnTo>
                  <a:pt x="0" y="0"/>
                </a:lnTo>
                <a:close/>
              </a:path>
            </a:pathLst>
          </a:custGeom>
          <a:blipFill>
            <a:blip r:embed="rId53"/>
            <a:stretch>
              <a:fillRect l="-97482" t="-6527" r="-88515" b="-5673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98" name="Freeform 98"/>
          <p:cNvSpPr/>
          <p:nvPr/>
        </p:nvSpPr>
        <p:spPr>
          <a:xfrm>
            <a:off x="665959" y="3777112"/>
            <a:ext cx="144715" cy="99311"/>
          </a:xfrm>
          <a:custGeom>
            <a:avLst/>
            <a:gdLst/>
            <a:ahLst/>
            <a:cxnLst/>
            <a:rect l="l" t="t" r="r" b="b"/>
            <a:pathLst>
              <a:path w="144715" h="99311">
                <a:moveTo>
                  <a:pt x="0" y="0"/>
                </a:moveTo>
                <a:lnTo>
                  <a:pt x="144714" y="0"/>
                </a:lnTo>
                <a:lnTo>
                  <a:pt x="144714" y="99311"/>
                </a:lnTo>
                <a:lnTo>
                  <a:pt x="0" y="99311"/>
                </a:lnTo>
                <a:lnTo>
                  <a:pt x="0" y="0"/>
                </a:lnTo>
                <a:close/>
              </a:path>
            </a:pathLst>
          </a:custGeom>
          <a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99" name="Freeform 99"/>
          <p:cNvSpPr/>
          <p:nvPr/>
        </p:nvSpPr>
        <p:spPr>
          <a:xfrm>
            <a:off x="742328" y="1685958"/>
            <a:ext cx="135460" cy="135460"/>
          </a:xfrm>
          <a:custGeom>
            <a:avLst/>
            <a:gdLst/>
            <a:ahLst/>
            <a:cxnLst/>
            <a:rect l="l" t="t" r="r" b="b"/>
            <a:pathLst>
              <a:path w="135460" h="135460">
                <a:moveTo>
                  <a:pt x="0" y="0"/>
                </a:moveTo>
                <a:lnTo>
                  <a:pt x="135460" y="0"/>
                </a:lnTo>
                <a:lnTo>
                  <a:pt x="135460" y="135460"/>
                </a:lnTo>
                <a:lnTo>
                  <a:pt x="0" y="13546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00" name="Freeform 100"/>
          <p:cNvSpPr/>
          <p:nvPr/>
        </p:nvSpPr>
        <p:spPr>
          <a:xfrm>
            <a:off x="1367605" y="645577"/>
            <a:ext cx="39967" cy="38005"/>
          </a:xfrm>
          <a:custGeom>
            <a:avLst/>
            <a:gdLst/>
            <a:ahLst/>
            <a:cxnLst/>
            <a:rect l="l" t="t" r="r" b="b"/>
            <a:pathLst>
              <a:path w="39967" h="38005">
                <a:moveTo>
                  <a:pt x="0" y="0"/>
                </a:moveTo>
                <a:lnTo>
                  <a:pt x="39967" y="0"/>
                </a:lnTo>
                <a:lnTo>
                  <a:pt x="39967" y="38006"/>
                </a:lnTo>
                <a:lnTo>
                  <a:pt x="0" y="38006"/>
                </a:lnTo>
                <a:lnTo>
                  <a:pt x="0" y="0"/>
                </a:lnTo>
                <a:close/>
              </a:path>
            </a:pathLst>
          </a:custGeom>
          <a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01" name="TextBox 101"/>
          <p:cNvSpPr txBox="1"/>
          <p:nvPr/>
        </p:nvSpPr>
        <p:spPr>
          <a:xfrm>
            <a:off x="2108815" y="625480"/>
            <a:ext cx="130003" cy="36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"/>
              </a:lnSpc>
            </a:pPr>
            <a:r>
              <a:rPr lang="en-US" sz="2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あぶら</a:t>
            </a:r>
            <a:endParaRPr lang="en-US" sz="200" dirty="0">
              <a:solidFill>
                <a:srgbClr val="000000"/>
              </a:solidFill>
              <a:ea typeface="UD デジタル 教科書体 NK-B" panose="02020700000000000000" pitchFamily="18" charset="-128"/>
            </a:endParaRPr>
          </a:p>
        </p:txBody>
      </p:sp>
      <p:sp>
        <p:nvSpPr>
          <p:cNvPr id="102" name="Freeform 102"/>
          <p:cNvSpPr/>
          <p:nvPr/>
        </p:nvSpPr>
        <p:spPr>
          <a:xfrm>
            <a:off x="1320225" y="811981"/>
            <a:ext cx="39967" cy="38005"/>
          </a:xfrm>
          <a:custGeom>
            <a:avLst/>
            <a:gdLst/>
            <a:ahLst/>
            <a:cxnLst/>
            <a:rect l="l" t="t" r="r" b="b"/>
            <a:pathLst>
              <a:path w="39967" h="38005">
                <a:moveTo>
                  <a:pt x="0" y="0"/>
                </a:moveTo>
                <a:lnTo>
                  <a:pt x="39967" y="0"/>
                </a:lnTo>
                <a:lnTo>
                  <a:pt x="39967" y="38005"/>
                </a:lnTo>
                <a:lnTo>
                  <a:pt x="0" y="38005"/>
                </a:lnTo>
                <a:lnTo>
                  <a:pt x="0" y="0"/>
                </a:lnTo>
                <a:close/>
              </a:path>
            </a:pathLst>
          </a:custGeom>
          <a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03" name="Freeform 103"/>
          <p:cNvSpPr/>
          <p:nvPr/>
        </p:nvSpPr>
        <p:spPr>
          <a:xfrm>
            <a:off x="1320225" y="979148"/>
            <a:ext cx="39967" cy="38005"/>
          </a:xfrm>
          <a:custGeom>
            <a:avLst/>
            <a:gdLst/>
            <a:ahLst/>
            <a:cxnLst/>
            <a:rect l="l" t="t" r="r" b="b"/>
            <a:pathLst>
              <a:path w="39967" h="38005">
                <a:moveTo>
                  <a:pt x="0" y="0"/>
                </a:moveTo>
                <a:lnTo>
                  <a:pt x="39967" y="0"/>
                </a:lnTo>
                <a:lnTo>
                  <a:pt x="39967" y="38005"/>
                </a:lnTo>
                <a:lnTo>
                  <a:pt x="0" y="38005"/>
                </a:lnTo>
                <a:lnTo>
                  <a:pt x="0" y="0"/>
                </a:lnTo>
                <a:close/>
              </a:path>
            </a:pathLst>
          </a:custGeom>
          <a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04" name="Freeform 104"/>
          <p:cNvSpPr/>
          <p:nvPr/>
        </p:nvSpPr>
        <p:spPr>
          <a:xfrm>
            <a:off x="1421603" y="1140164"/>
            <a:ext cx="39967" cy="38005"/>
          </a:xfrm>
          <a:custGeom>
            <a:avLst/>
            <a:gdLst/>
            <a:ahLst/>
            <a:cxnLst/>
            <a:rect l="l" t="t" r="r" b="b"/>
            <a:pathLst>
              <a:path w="39967" h="38005">
                <a:moveTo>
                  <a:pt x="0" y="0"/>
                </a:moveTo>
                <a:lnTo>
                  <a:pt x="39967" y="0"/>
                </a:lnTo>
                <a:lnTo>
                  <a:pt x="39967" y="38005"/>
                </a:lnTo>
                <a:lnTo>
                  <a:pt x="0" y="38005"/>
                </a:lnTo>
                <a:lnTo>
                  <a:pt x="0" y="0"/>
                </a:lnTo>
                <a:close/>
              </a:path>
            </a:pathLst>
          </a:custGeom>
          <a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05" name="Freeform 105"/>
          <p:cNvSpPr/>
          <p:nvPr/>
        </p:nvSpPr>
        <p:spPr>
          <a:xfrm>
            <a:off x="2259065" y="640968"/>
            <a:ext cx="39967" cy="38005"/>
          </a:xfrm>
          <a:custGeom>
            <a:avLst/>
            <a:gdLst/>
            <a:ahLst/>
            <a:cxnLst/>
            <a:rect l="l" t="t" r="r" b="b"/>
            <a:pathLst>
              <a:path w="39967" h="38005">
                <a:moveTo>
                  <a:pt x="0" y="0"/>
                </a:moveTo>
                <a:lnTo>
                  <a:pt x="39968" y="0"/>
                </a:lnTo>
                <a:lnTo>
                  <a:pt x="39968" y="38005"/>
                </a:lnTo>
                <a:lnTo>
                  <a:pt x="0" y="38005"/>
                </a:lnTo>
                <a:lnTo>
                  <a:pt x="0" y="0"/>
                </a:lnTo>
                <a:close/>
              </a:path>
            </a:pathLst>
          </a:custGeom>
          <a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06" name="Freeform 106"/>
          <p:cNvSpPr/>
          <p:nvPr/>
        </p:nvSpPr>
        <p:spPr>
          <a:xfrm>
            <a:off x="2289273" y="977380"/>
            <a:ext cx="39967" cy="38005"/>
          </a:xfrm>
          <a:custGeom>
            <a:avLst/>
            <a:gdLst/>
            <a:ahLst/>
            <a:cxnLst/>
            <a:rect l="l" t="t" r="r" b="b"/>
            <a:pathLst>
              <a:path w="39967" h="38005">
                <a:moveTo>
                  <a:pt x="0" y="0"/>
                </a:moveTo>
                <a:lnTo>
                  <a:pt x="39967" y="0"/>
                </a:lnTo>
                <a:lnTo>
                  <a:pt x="39967" y="38005"/>
                </a:lnTo>
                <a:lnTo>
                  <a:pt x="0" y="38005"/>
                </a:lnTo>
                <a:lnTo>
                  <a:pt x="0" y="0"/>
                </a:lnTo>
                <a:close/>
              </a:path>
            </a:pathLst>
          </a:custGeom>
          <a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07" name="Freeform 107"/>
          <p:cNvSpPr/>
          <p:nvPr/>
        </p:nvSpPr>
        <p:spPr>
          <a:xfrm>
            <a:off x="1367605" y="2924623"/>
            <a:ext cx="39967" cy="38005"/>
          </a:xfrm>
          <a:custGeom>
            <a:avLst/>
            <a:gdLst/>
            <a:ahLst/>
            <a:cxnLst/>
            <a:rect l="l" t="t" r="r" b="b"/>
            <a:pathLst>
              <a:path w="39967" h="38005">
                <a:moveTo>
                  <a:pt x="0" y="0"/>
                </a:moveTo>
                <a:lnTo>
                  <a:pt x="39967" y="0"/>
                </a:lnTo>
                <a:lnTo>
                  <a:pt x="39967" y="38005"/>
                </a:lnTo>
                <a:lnTo>
                  <a:pt x="0" y="38005"/>
                </a:lnTo>
                <a:lnTo>
                  <a:pt x="0" y="0"/>
                </a:lnTo>
                <a:close/>
              </a:path>
            </a:pathLst>
          </a:custGeom>
          <a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08" name="Freeform 108"/>
          <p:cNvSpPr/>
          <p:nvPr/>
        </p:nvSpPr>
        <p:spPr>
          <a:xfrm>
            <a:off x="2299033" y="3473566"/>
            <a:ext cx="39967" cy="38005"/>
          </a:xfrm>
          <a:custGeom>
            <a:avLst/>
            <a:gdLst/>
            <a:ahLst/>
            <a:cxnLst/>
            <a:rect l="l" t="t" r="r" b="b"/>
            <a:pathLst>
              <a:path w="39967" h="38005">
                <a:moveTo>
                  <a:pt x="0" y="0"/>
                </a:moveTo>
                <a:lnTo>
                  <a:pt x="39967" y="0"/>
                </a:lnTo>
                <a:lnTo>
                  <a:pt x="39967" y="38005"/>
                </a:lnTo>
                <a:lnTo>
                  <a:pt x="0" y="38005"/>
                </a:lnTo>
                <a:lnTo>
                  <a:pt x="0" y="0"/>
                </a:lnTo>
                <a:close/>
              </a:path>
            </a:pathLst>
          </a:custGeom>
          <a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09" name="Freeform 109"/>
          <p:cNvSpPr/>
          <p:nvPr/>
        </p:nvSpPr>
        <p:spPr>
          <a:xfrm>
            <a:off x="1405877" y="3468957"/>
            <a:ext cx="39967" cy="38005"/>
          </a:xfrm>
          <a:custGeom>
            <a:avLst/>
            <a:gdLst/>
            <a:ahLst/>
            <a:cxnLst/>
            <a:rect l="l" t="t" r="r" b="b"/>
            <a:pathLst>
              <a:path w="39967" h="38005">
                <a:moveTo>
                  <a:pt x="0" y="0"/>
                </a:moveTo>
                <a:lnTo>
                  <a:pt x="39967" y="0"/>
                </a:lnTo>
                <a:lnTo>
                  <a:pt x="39967" y="38005"/>
                </a:lnTo>
                <a:lnTo>
                  <a:pt x="0" y="38005"/>
                </a:lnTo>
                <a:lnTo>
                  <a:pt x="0" y="0"/>
                </a:lnTo>
                <a:close/>
              </a:path>
            </a:pathLst>
          </a:custGeom>
          <a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10" name="Freeform 110"/>
          <p:cNvSpPr/>
          <p:nvPr/>
        </p:nvSpPr>
        <p:spPr>
          <a:xfrm>
            <a:off x="2471002" y="2591094"/>
            <a:ext cx="130291" cy="130291"/>
          </a:xfrm>
          <a:custGeom>
            <a:avLst/>
            <a:gdLst/>
            <a:ahLst/>
            <a:cxnLst/>
            <a:rect l="l" t="t" r="r" b="b"/>
            <a:pathLst>
              <a:path w="130291" h="130291">
                <a:moveTo>
                  <a:pt x="0" y="0"/>
                </a:moveTo>
                <a:lnTo>
                  <a:pt x="130290" y="0"/>
                </a:lnTo>
                <a:lnTo>
                  <a:pt x="130290" y="130291"/>
                </a:lnTo>
                <a:lnTo>
                  <a:pt x="0" y="130291"/>
                </a:lnTo>
                <a:lnTo>
                  <a:pt x="0" y="0"/>
                </a:lnTo>
                <a:close/>
              </a:path>
            </a:pathLst>
          </a:custGeom>
          <a:blipFill>
            <a:blip r:embed="rId58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11" name="Freeform 111"/>
          <p:cNvSpPr/>
          <p:nvPr/>
        </p:nvSpPr>
        <p:spPr>
          <a:xfrm>
            <a:off x="2456985" y="3618001"/>
            <a:ext cx="130291" cy="130291"/>
          </a:xfrm>
          <a:custGeom>
            <a:avLst/>
            <a:gdLst/>
            <a:ahLst/>
            <a:cxnLst/>
            <a:rect l="l" t="t" r="r" b="b"/>
            <a:pathLst>
              <a:path w="130291" h="130291">
                <a:moveTo>
                  <a:pt x="0" y="0"/>
                </a:moveTo>
                <a:lnTo>
                  <a:pt x="130291" y="0"/>
                </a:lnTo>
                <a:lnTo>
                  <a:pt x="130291" y="130291"/>
                </a:lnTo>
                <a:lnTo>
                  <a:pt x="0" y="130291"/>
                </a:lnTo>
                <a:lnTo>
                  <a:pt x="0" y="0"/>
                </a:lnTo>
                <a:close/>
              </a:path>
            </a:pathLst>
          </a:custGeom>
          <a:blipFill>
            <a:blip r:embed="rId59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12" name="Freeform 112"/>
          <p:cNvSpPr/>
          <p:nvPr/>
        </p:nvSpPr>
        <p:spPr>
          <a:xfrm>
            <a:off x="443497" y="1563691"/>
            <a:ext cx="88809" cy="88809"/>
          </a:xfrm>
          <a:custGeom>
            <a:avLst/>
            <a:gdLst/>
            <a:ahLst/>
            <a:cxnLst/>
            <a:rect l="l" t="t" r="r" b="b"/>
            <a:pathLst>
              <a:path w="88809" h="88809">
                <a:moveTo>
                  <a:pt x="0" y="0"/>
                </a:moveTo>
                <a:lnTo>
                  <a:pt x="88809" y="0"/>
                </a:lnTo>
                <a:lnTo>
                  <a:pt x="88809" y="88809"/>
                </a:lnTo>
                <a:lnTo>
                  <a:pt x="0" y="88809"/>
                </a:lnTo>
                <a:lnTo>
                  <a:pt x="0" y="0"/>
                </a:lnTo>
                <a:close/>
              </a:path>
            </a:pathLst>
          </a:custGeom>
          <a:blipFill>
            <a:blip r:embed="rId40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13" name="Freeform 113"/>
          <p:cNvSpPr/>
          <p:nvPr/>
        </p:nvSpPr>
        <p:spPr>
          <a:xfrm>
            <a:off x="2628680" y="3756784"/>
            <a:ext cx="138216" cy="138216"/>
          </a:xfrm>
          <a:custGeom>
            <a:avLst/>
            <a:gdLst/>
            <a:ahLst/>
            <a:cxnLst/>
            <a:rect l="l" t="t" r="r" b="b"/>
            <a:pathLst>
              <a:path w="138216" h="138216">
                <a:moveTo>
                  <a:pt x="0" y="0"/>
                </a:moveTo>
                <a:lnTo>
                  <a:pt x="138215" y="0"/>
                </a:lnTo>
                <a:lnTo>
                  <a:pt x="138215" y="138215"/>
                </a:lnTo>
                <a:lnTo>
                  <a:pt x="0" y="13821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14" name="Freeform 114"/>
          <p:cNvSpPr/>
          <p:nvPr/>
        </p:nvSpPr>
        <p:spPr>
          <a:xfrm>
            <a:off x="1333946" y="2403836"/>
            <a:ext cx="39967" cy="38005"/>
          </a:xfrm>
          <a:custGeom>
            <a:avLst/>
            <a:gdLst/>
            <a:ahLst/>
            <a:cxnLst/>
            <a:rect l="l" t="t" r="r" b="b"/>
            <a:pathLst>
              <a:path w="39967" h="38005">
                <a:moveTo>
                  <a:pt x="0" y="0"/>
                </a:moveTo>
                <a:lnTo>
                  <a:pt x="39967" y="0"/>
                </a:lnTo>
                <a:lnTo>
                  <a:pt x="39967" y="38005"/>
                </a:lnTo>
                <a:lnTo>
                  <a:pt x="0" y="38005"/>
                </a:lnTo>
                <a:lnTo>
                  <a:pt x="0" y="0"/>
                </a:lnTo>
                <a:close/>
              </a:path>
            </a:pathLst>
          </a:custGeom>
          <a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15" name="Freeform 115"/>
          <p:cNvSpPr/>
          <p:nvPr/>
        </p:nvSpPr>
        <p:spPr>
          <a:xfrm>
            <a:off x="432264" y="1723568"/>
            <a:ext cx="87914" cy="87914"/>
          </a:xfrm>
          <a:custGeom>
            <a:avLst/>
            <a:gdLst/>
            <a:ahLst/>
            <a:cxnLst/>
            <a:rect l="l" t="t" r="r" b="b"/>
            <a:pathLst>
              <a:path w="87914" h="87914">
                <a:moveTo>
                  <a:pt x="0" y="0"/>
                </a:moveTo>
                <a:lnTo>
                  <a:pt x="87914" y="0"/>
                </a:lnTo>
                <a:lnTo>
                  <a:pt x="87914" y="87914"/>
                </a:lnTo>
                <a:lnTo>
                  <a:pt x="0" y="87914"/>
                </a:lnTo>
                <a:lnTo>
                  <a:pt x="0" y="0"/>
                </a:lnTo>
                <a:close/>
              </a:path>
            </a:pathLst>
          </a:custGeom>
          <a:blipFill>
            <a:blip r:embed="rId50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16" name="Freeform 116"/>
          <p:cNvSpPr/>
          <p:nvPr/>
        </p:nvSpPr>
        <p:spPr>
          <a:xfrm>
            <a:off x="1544621" y="2398666"/>
            <a:ext cx="82482" cy="134806"/>
          </a:xfrm>
          <a:custGeom>
            <a:avLst/>
            <a:gdLst/>
            <a:ahLst/>
            <a:cxnLst/>
            <a:rect l="l" t="t" r="r" b="b"/>
            <a:pathLst>
              <a:path w="82482" h="134806">
                <a:moveTo>
                  <a:pt x="0" y="0"/>
                </a:moveTo>
                <a:lnTo>
                  <a:pt x="82482" y="0"/>
                </a:lnTo>
                <a:lnTo>
                  <a:pt x="82482" y="134806"/>
                </a:lnTo>
                <a:lnTo>
                  <a:pt x="0" y="134806"/>
                </a:lnTo>
                <a:lnTo>
                  <a:pt x="0" y="0"/>
                </a:lnTo>
                <a:close/>
              </a:path>
            </a:pathLst>
          </a:custGeom>
          <a:blipFill>
            <a:blip r:embed="rId60"/>
            <a:stretch>
              <a:fillRect l="-37116" t="-3782" r="-31307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17" name="Freeform 117"/>
          <p:cNvSpPr/>
          <p:nvPr/>
        </p:nvSpPr>
        <p:spPr>
          <a:xfrm>
            <a:off x="575287" y="1411565"/>
            <a:ext cx="147111" cy="85826"/>
          </a:xfrm>
          <a:custGeom>
            <a:avLst/>
            <a:gdLst/>
            <a:ahLst/>
            <a:cxnLst/>
            <a:rect l="l" t="t" r="r" b="b"/>
            <a:pathLst>
              <a:path w="147111" h="85826">
                <a:moveTo>
                  <a:pt x="0" y="0"/>
                </a:moveTo>
                <a:lnTo>
                  <a:pt x="147111" y="0"/>
                </a:lnTo>
                <a:lnTo>
                  <a:pt x="147111" y="85826"/>
                </a:lnTo>
                <a:lnTo>
                  <a:pt x="0" y="85826"/>
                </a:lnTo>
                <a:lnTo>
                  <a:pt x="0" y="0"/>
                </a:lnTo>
                <a:close/>
              </a:path>
            </a:pathLst>
          </a:custGeom>
          <a:blipFill>
            <a:blip r:embed="rId61"/>
            <a:stretch>
              <a:fillRect t="-37483" b="-35139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18" name="Freeform 118"/>
          <p:cNvSpPr/>
          <p:nvPr/>
        </p:nvSpPr>
        <p:spPr>
          <a:xfrm>
            <a:off x="2484901" y="807790"/>
            <a:ext cx="116904" cy="88668"/>
          </a:xfrm>
          <a:custGeom>
            <a:avLst/>
            <a:gdLst/>
            <a:ahLst/>
            <a:cxnLst/>
            <a:rect l="l" t="t" r="r" b="b"/>
            <a:pathLst>
              <a:path w="116904" h="88668">
                <a:moveTo>
                  <a:pt x="0" y="0"/>
                </a:moveTo>
                <a:lnTo>
                  <a:pt x="116905" y="0"/>
                </a:lnTo>
                <a:lnTo>
                  <a:pt x="116905" y="88668"/>
                </a:lnTo>
                <a:lnTo>
                  <a:pt x="0" y="88668"/>
                </a:lnTo>
                <a:lnTo>
                  <a:pt x="0" y="0"/>
                </a:lnTo>
                <a:close/>
              </a:path>
            </a:pathLst>
          </a:custGeom>
          <a:blipFill>
            <a:blip r:embed="rId62"/>
            <a:stretch>
              <a:fillRect t="-17304" b="-15475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19" name="Freeform 119"/>
          <p:cNvSpPr/>
          <p:nvPr/>
        </p:nvSpPr>
        <p:spPr>
          <a:xfrm>
            <a:off x="2510085" y="1287097"/>
            <a:ext cx="49662" cy="137012"/>
          </a:xfrm>
          <a:custGeom>
            <a:avLst/>
            <a:gdLst/>
            <a:ahLst/>
            <a:cxnLst/>
            <a:rect l="l" t="t" r="r" b="b"/>
            <a:pathLst>
              <a:path w="49662" h="137012">
                <a:moveTo>
                  <a:pt x="0" y="0"/>
                </a:moveTo>
                <a:lnTo>
                  <a:pt x="49661" y="0"/>
                </a:lnTo>
                <a:lnTo>
                  <a:pt x="49661" y="137012"/>
                </a:lnTo>
                <a:lnTo>
                  <a:pt x="0" y="137012"/>
                </a:lnTo>
                <a:lnTo>
                  <a:pt x="0" y="0"/>
                </a:lnTo>
                <a:close/>
              </a:path>
            </a:pathLst>
          </a:custGeom>
          <a:blipFill>
            <a:blip r:embed="rId63"/>
            <a:stretch>
              <a:fillRect l="-110905" t="-7816" r="-107417" b="-7563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20" name="Freeform 120"/>
          <p:cNvSpPr/>
          <p:nvPr/>
        </p:nvSpPr>
        <p:spPr>
          <a:xfrm>
            <a:off x="2464249" y="2733449"/>
            <a:ext cx="92298" cy="128643"/>
          </a:xfrm>
          <a:custGeom>
            <a:avLst/>
            <a:gdLst/>
            <a:ahLst/>
            <a:cxnLst/>
            <a:rect l="l" t="t" r="r" b="b"/>
            <a:pathLst>
              <a:path w="92298" h="128643">
                <a:moveTo>
                  <a:pt x="0" y="0"/>
                </a:moveTo>
                <a:lnTo>
                  <a:pt x="92298" y="0"/>
                </a:lnTo>
                <a:lnTo>
                  <a:pt x="92298" y="128642"/>
                </a:lnTo>
                <a:lnTo>
                  <a:pt x="0" y="128642"/>
                </a:lnTo>
                <a:lnTo>
                  <a:pt x="0" y="0"/>
                </a:lnTo>
                <a:close/>
              </a:path>
            </a:pathLst>
          </a:custGeom>
          <a:blipFill>
            <a:blip r:embed="rId64"/>
            <a:stretch>
              <a:fillRect l="-26696" t="-5695" r="-26401" b="-4147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21" name="Freeform 121"/>
          <p:cNvSpPr/>
          <p:nvPr/>
        </p:nvSpPr>
        <p:spPr>
          <a:xfrm>
            <a:off x="2524567" y="2774555"/>
            <a:ext cx="94978" cy="101117"/>
          </a:xfrm>
          <a:custGeom>
            <a:avLst/>
            <a:gdLst/>
            <a:ahLst/>
            <a:cxnLst/>
            <a:rect l="l" t="t" r="r" b="b"/>
            <a:pathLst>
              <a:path w="94978" h="101117">
                <a:moveTo>
                  <a:pt x="0" y="0"/>
                </a:moveTo>
                <a:lnTo>
                  <a:pt x="94978" y="0"/>
                </a:lnTo>
                <a:lnTo>
                  <a:pt x="94978" y="101118"/>
                </a:lnTo>
                <a:lnTo>
                  <a:pt x="0" y="101118"/>
                </a:lnTo>
                <a:lnTo>
                  <a:pt x="0" y="0"/>
                </a:lnTo>
                <a:close/>
              </a:path>
            </a:pathLst>
          </a:custGeom>
          <a:blipFill>
            <a:blip r:embed="rId65"/>
            <a:stretch>
              <a:fillRect l="-9103" t="-5794" r="-9872" b="-5957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22" name="Freeform 122"/>
          <p:cNvSpPr/>
          <p:nvPr/>
        </p:nvSpPr>
        <p:spPr>
          <a:xfrm rot="862050">
            <a:off x="1539002" y="2746520"/>
            <a:ext cx="83863" cy="164899"/>
          </a:xfrm>
          <a:custGeom>
            <a:avLst/>
            <a:gdLst/>
            <a:ahLst/>
            <a:cxnLst/>
            <a:rect l="l" t="t" r="r" b="b"/>
            <a:pathLst>
              <a:path w="83863" h="164899">
                <a:moveTo>
                  <a:pt x="0" y="0"/>
                </a:moveTo>
                <a:lnTo>
                  <a:pt x="83863" y="0"/>
                </a:lnTo>
                <a:lnTo>
                  <a:pt x="83863" y="164899"/>
                </a:lnTo>
                <a:lnTo>
                  <a:pt x="0" y="164899"/>
                </a:lnTo>
                <a:lnTo>
                  <a:pt x="0" y="0"/>
                </a:lnTo>
                <a:close/>
              </a:path>
            </a:pathLst>
          </a:custGeom>
          <a:blipFill>
            <a:blip r:embed="rId66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23" name="Freeform 123"/>
          <p:cNvSpPr/>
          <p:nvPr/>
        </p:nvSpPr>
        <p:spPr>
          <a:xfrm>
            <a:off x="1547037" y="1817632"/>
            <a:ext cx="128830" cy="136357"/>
          </a:xfrm>
          <a:custGeom>
            <a:avLst/>
            <a:gdLst/>
            <a:ahLst/>
            <a:cxnLst/>
            <a:rect l="l" t="t" r="r" b="b"/>
            <a:pathLst>
              <a:path w="128830" h="136357">
                <a:moveTo>
                  <a:pt x="0" y="0"/>
                </a:moveTo>
                <a:lnTo>
                  <a:pt x="128830" y="0"/>
                </a:lnTo>
                <a:lnTo>
                  <a:pt x="128830" y="136357"/>
                </a:lnTo>
                <a:lnTo>
                  <a:pt x="0" y="136357"/>
                </a:lnTo>
                <a:lnTo>
                  <a:pt x="0" y="0"/>
                </a:lnTo>
                <a:close/>
              </a:path>
            </a:pathLst>
          </a:custGeom>
          <a:blipFill>
            <a:blip r:embed="rId67"/>
            <a:stretch>
              <a:fillRect l="-14363" t="-10238" r="-12750" b="-9858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24" name="Freeform 124"/>
          <p:cNvSpPr/>
          <p:nvPr/>
        </p:nvSpPr>
        <p:spPr>
          <a:xfrm>
            <a:off x="2496236" y="3764761"/>
            <a:ext cx="44483" cy="127717"/>
          </a:xfrm>
          <a:custGeom>
            <a:avLst/>
            <a:gdLst/>
            <a:ahLst/>
            <a:cxnLst/>
            <a:rect l="l" t="t" r="r" b="b"/>
            <a:pathLst>
              <a:path w="44483" h="127717">
                <a:moveTo>
                  <a:pt x="0" y="0"/>
                </a:moveTo>
                <a:lnTo>
                  <a:pt x="44483" y="0"/>
                </a:lnTo>
                <a:lnTo>
                  <a:pt x="44483" y="127717"/>
                </a:lnTo>
                <a:lnTo>
                  <a:pt x="0" y="127717"/>
                </a:lnTo>
                <a:lnTo>
                  <a:pt x="0" y="0"/>
                </a:lnTo>
                <a:close/>
              </a:path>
            </a:pathLst>
          </a:custGeom>
          <a:blipFill>
            <a:blip r:embed="rId68"/>
            <a:stretch>
              <a:fillRect l="-176726" t="-8615" r="-174654" b="-9295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25" name="Freeform 125"/>
          <p:cNvSpPr/>
          <p:nvPr/>
        </p:nvSpPr>
        <p:spPr>
          <a:xfrm>
            <a:off x="687447" y="3457787"/>
            <a:ext cx="135201" cy="118300"/>
          </a:xfrm>
          <a:custGeom>
            <a:avLst/>
            <a:gdLst/>
            <a:ahLst/>
            <a:cxnLst/>
            <a:rect l="l" t="t" r="r" b="b"/>
            <a:pathLst>
              <a:path w="135201" h="118300">
                <a:moveTo>
                  <a:pt x="0" y="0"/>
                </a:moveTo>
                <a:lnTo>
                  <a:pt x="135200" y="0"/>
                </a:lnTo>
                <a:lnTo>
                  <a:pt x="135200" y="118300"/>
                </a:lnTo>
                <a:lnTo>
                  <a:pt x="0" y="118300"/>
                </a:lnTo>
                <a:lnTo>
                  <a:pt x="0" y="0"/>
                </a:lnTo>
                <a:close/>
              </a:path>
            </a:pathLst>
          </a:custGeom>
          <a:blipFill>
            <a:blip r:embed="rId69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26" name="Freeform 126"/>
          <p:cNvSpPr/>
          <p:nvPr/>
        </p:nvSpPr>
        <p:spPr>
          <a:xfrm>
            <a:off x="1544881" y="1559031"/>
            <a:ext cx="138543" cy="84426"/>
          </a:xfrm>
          <a:custGeom>
            <a:avLst/>
            <a:gdLst/>
            <a:ahLst/>
            <a:cxnLst/>
            <a:rect l="l" t="t" r="r" b="b"/>
            <a:pathLst>
              <a:path w="138543" h="84426">
                <a:moveTo>
                  <a:pt x="0" y="0"/>
                </a:moveTo>
                <a:lnTo>
                  <a:pt x="138543" y="0"/>
                </a:lnTo>
                <a:lnTo>
                  <a:pt x="138543" y="84426"/>
                </a:lnTo>
                <a:lnTo>
                  <a:pt x="0" y="84426"/>
                </a:lnTo>
                <a:lnTo>
                  <a:pt x="0" y="0"/>
                </a:lnTo>
                <a:close/>
              </a:path>
            </a:pathLst>
          </a:custGeom>
          <a:blipFill>
            <a:blip r:embed="rId70"/>
            <a:stretch>
              <a:fillRect t="-29998" b="-34100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27" name="Freeform 127"/>
          <p:cNvSpPr/>
          <p:nvPr/>
        </p:nvSpPr>
        <p:spPr>
          <a:xfrm>
            <a:off x="630181" y="2617673"/>
            <a:ext cx="71136" cy="176705"/>
          </a:xfrm>
          <a:custGeom>
            <a:avLst/>
            <a:gdLst/>
            <a:ahLst/>
            <a:cxnLst/>
            <a:rect l="l" t="t" r="r" b="b"/>
            <a:pathLst>
              <a:path w="71136" h="176705">
                <a:moveTo>
                  <a:pt x="0" y="0"/>
                </a:moveTo>
                <a:lnTo>
                  <a:pt x="71136" y="0"/>
                </a:lnTo>
                <a:lnTo>
                  <a:pt x="71136" y="176705"/>
                </a:lnTo>
                <a:lnTo>
                  <a:pt x="0" y="176705"/>
                </a:lnTo>
                <a:lnTo>
                  <a:pt x="0" y="0"/>
                </a:lnTo>
                <a:close/>
              </a:path>
            </a:pathLst>
          </a:custGeom>
          <a:blipFill>
            <a:blip r:embed="rId71"/>
            <a:stretch>
              <a:fillRect l="-74651" r="-73753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28" name="Freeform 128"/>
          <p:cNvSpPr/>
          <p:nvPr/>
        </p:nvSpPr>
        <p:spPr>
          <a:xfrm>
            <a:off x="2459599" y="2436648"/>
            <a:ext cx="158208" cy="143034"/>
          </a:xfrm>
          <a:custGeom>
            <a:avLst/>
            <a:gdLst/>
            <a:ahLst/>
            <a:cxnLst/>
            <a:rect l="l" t="t" r="r" b="b"/>
            <a:pathLst>
              <a:path w="158208" h="143034">
                <a:moveTo>
                  <a:pt x="0" y="0"/>
                </a:moveTo>
                <a:lnTo>
                  <a:pt x="158208" y="0"/>
                </a:lnTo>
                <a:lnTo>
                  <a:pt x="158208" y="143035"/>
                </a:lnTo>
                <a:lnTo>
                  <a:pt x="0" y="143035"/>
                </a:lnTo>
                <a:lnTo>
                  <a:pt x="0" y="0"/>
                </a:lnTo>
                <a:close/>
              </a:path>
            </a:pathLst>
          </a:custGeom>
          <a:blipFill>
            <a:blip r:embed="rId72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29" name="TextBox 129"/>
          <p:cNvSpPr txBox="1"/>
          <p:nvPr/>
        </p:nvSpPr>
        <p:spPr>
          <a:xfrm>
            <a:off x="2232804" y="3762774"/>
            <a:ext cx="245680" cy="36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"/>
              </a:lnSpc>
            </a:pPr>
            <a:r>
              <a:rPr lang="en-US" sz="2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しん</a:t>
            </a:r>
            <a:endParaRPr lang="en-US" sz="200" dirty="0">
              <a:solidFill>
                <a:srgbClr val="000000"/>
              </a:solidFill>
              <a:ea typeface="UD デジタル 教科書体 NK-B" panose="02020700000000000000" pitchFamily="18" charset="-128"/>
            </a:endParaRPr>
          </a:p>
        </p:txBody>
      </p:sp>
      <p:sp>
        <p:nvSpPr>
          <p:cNvPr id="130" name="TextBox 130"/>
          <p:cNvSpPr txBox="1"/>
          <p:nvPr/>
        </p:nvSpPr>
        <p:spPr>
          <a:xfrm>
            <a:off x="1190222" y="786347"/>
            <a:ext cx="130003" cy="36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"/>
              </a:lnSpc>
            </a:pPr>
            <a:r>
              <a:rPr lang="en-US" sz="2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かん</a:t>
            </a:r>
            <a:endParaRPr lang="en-US" sz="200" dirty="0">
              <a:solidFill>
                <a:srgbClr val="000000"/>
              </a:solidFill>
              <a:ea typeface="UD デジタル 教科書体 NK-B" panose="02020700000000000000" pitchFamily="18" charset="-128"/>
            </a:endParaRPr>
          </a:p>
        </p:txBody>
      </p:sp>
      <p:sp>
        <p:nvSpPr>
          <p:cNvPr id="131" name="TextBox 131"/>
          <p:cNvSpPr txBox="1"/>
          <p:nvPr/>
        </p:nvSpPr>
        <p:spPr>
          <a:xfrm>
            <a:off x="2050977" y="3459125"/>
            <a:ext cx="245680" cy="36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"/>
              </a:lnSpc>
            </a:pPr>
            <a:r>
              <a:rPr lang="en-US" sz="2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せい</a:t>
            </a:r>
            <a:r>
              <a:rPr lang="en-US" sz="200" dirty="0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  り </a:t>
            </a:r>
            <a:r>
              <a:rPr lang="en-US" sz="2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よう</a:t>
            </a:r>
            <a:r>
              <a:rPr lang="en-US" sz="200" dirty="0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 </a:t>
            </a:r>
            <a:r>
              <a:rPr lang="en-US" sz="2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ひん</a:t>
            </a:r>
            <a:endParaRPr lang="en-US" sz="200" dirty="0">
              <a:solidFill>
                <a:srgbClr val="000000"/>
              </a:solidFill>
              <a:ea typeface="UD デジタル 教科書体 NK-B" panose="02020700000000000000" pitchFamily="18" charset="-128"/>
            </a:endParaRPr>
          </a:p>
        </p:txBody>
      </p:sp>
      <p:sp>
        <p:nvSpPr>
          <p:cNvPr id="132" name="TextBox 132"/>
          <p:cNvSpPr txBox="1"/>
          <p:nvPr/>
        </p:nvSpPr>
        <p:spPr>
          <a:xfrm>
            <a:off x="1173104" y="2913404"/>
            <a:ext cx="293322" cy="36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"/>
              </a:lnSpc>
            </a:pPr>
            <a:r>
              <a:rPr lang="en-US" sz="2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sz="200" dirty="0" err="1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かん</a:t>
            </a:r>
            <a:endParaRPr lang="en-US" sz="2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3" name="TextBox 133"/>
          <p:cNvSpPr txBox="1"/>
          <p:nvPr/>
        </p:nvSpPr>
        <p:spPr>
          <a:xfrm>
            <a:off x="406838" y="2045562"/>
            <a:ext cx="923420" cy="175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500" spc="15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顔・体を</a:t>
            </a:r>
            <a:endParaRPr lang="en-US" sz="500" spc="150" dirty="0">
              <a:solidFill>
                <a:srgbClr val="000000"/>
              </a:solidFill>
              <a:ea typeface="UD デジタル 教科書体 NK-B" panose="02020700000000000000" pitchFamily="18" charset="-128"/>
            </a:endParaRPr>
          </a:p>
          <a:p>
            <a:pPr marL="0" lvl="0" indent="0" algn="ctr">
              <a:lnSpc>
                <a:spcPts val="700"/>
              </a:lnSpc>
              <a:spcBef>
                <a:spcPct val="0"/>
              </a:spcBef>
            </a:pPr>
            <a:r>
              <a:rPr lang="en-US" sz="500" spc="15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きれいにする</a:t>
            </a:r>
            <a:endParaRPr lang="en-US" sz="500" spc="150" dirty="0">
              <a:solidFill>
                <a:srgbClr val="000000"/>
              </a:solidFill>
              <a:ea typeface="UD デジタル 教科書体 NK-B" panose="02020700000000000000" pitchFamily="18" charset="-128"/>
            </a:endParaRPr>
          </a:p>
        </p:txBody>
      </p:sp>
      <p:sp>
        <p:nvSpPr>
          <p:cNvPr id="134" name="TextBox 134"/>
          <p:cNvSpPr txBox="1"/>
          <p:nvPr/>
        </p:nvSpPr>
        <p:spPr>
          <a:xfrm>
            <a:off x="2076676" y="2076424"/>
            <a:ext cx="451374" cy="85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0"/>
              </a:lnSpc>
              <a:spcBef>
                <a:spcPct val="0"/>
              </a:spcBef>
            </a:pPr>
            <a:r>
              <a:rPr lang="en-US" sz="500" spc="15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勉強する</a:t>
            </a:r>
            <a:endParaRPr lang="en-US" sz="500" spc="150" dirty="0">
              <a:solidFill>
                <a:srgbClr val="000000"/>
              </a:solidFill>
              <a:ea typeface="UD デジタル 教科書体 NK-B" panose="02020700000000000000" pitchFamily="18" charset="-128"/>
            </a:endParaRPr>
          </a:p>
        </p:txBody>
      </p:sp>
      <p:sp>
        <p:nvSpPr>
          <p:cNvPr id="135" name="TextBox 135"/>
          <p:cNvSpPr txBox="1"/>
          <p:nvPr/>
        </p:nvSpPr>
        <p:spPr>
          <a:xfrm>
            <a:off x="262364" y="475615"/>
            <a:ext cx="451374" cy="99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0"/>
              </a:lnSpc>
              <a:spcBef>
                <a:spcPct val="0"/>
              </a:spcBef>
            </a:pPr>
            <a:r>
              <a:rPr lang="en-US" sz="600" spc="18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食べる</a:t>
            </a:r>
            <a:endParaRPr lang="en-US" sz="600" spc="180" dirty="0">
              <a:solidFill>
                <a:srgbClr val="000000"/>
              </a:solidFill>
              <a:ea typeface="UD デジタル 教科書体 NK-B" panose="02020700000000000000" pitchFamily="18" charset="-128"/>
            </a:endParaRPr>
          </a:p>
        </p:txBody>
      </p:sp>
      <p:sp>
        <p:nvSpPr>
          <p:cNvPr id="136" name="TextBox 136"/>
          <p:cNvSpPr txBox="1"/>
          <p:nvPr/>
        </p:nvSpPr>
        <p:spPr>
          <a:xfrm>
            <a:off x="1181885" y="475615"/>
            <a:ext cx="451374" cy="99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0"/>
              </a:lnSpc>
              <a:spcBef>
                <a:spcPct val="0"/>
              </a:spcBef>
            </a:pPr>
            <a:r>
              <a:rPr lang="en-US" sz="600" spc="18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飲む</a:t>
            </a:r>
            <a:endParaRPr lang="en-US" sz="600" spc="180" dirty="0">
              <a:solidFill>
                <a:srgbClr val="000000"/>
              </a:solidFill>
              <a:ea typeface="UD デジタル 教科書体 NK-B" panose="02020700000000000000" pitchFamily="18" charset="-128"/>
            </a:endParaRPr>
          </a:p>
        </p:txBody>
      </p:sp>
      <p:sp>
        <p:nvSpPr>
          <p:cNvPr id="137" name="TextBox 137"/>
          <p:cNvSpPr txBox="1"/>
          <p:nvPr/>
        </p:nvSpPr>
        <p:spPr>
          <a:xfrm>
            <a:off x="286604" y="83391"/>
            <a:ext cx="2201968" cy="172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99"/>
              </a:lnSpc>
              <a:spcBef>
                <a:spcPct val="0"/>
              </a:spcBef>
            </a:pPr>
            <a:r>
              <a:rPr lang="en-US" sz="999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山口市</a:t>
            </a:r>
            <a:r>
              <a:rPr lang="en-US" sz="999" dirty="0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　</a:t>
            </a:r>
            <a:r>
              <a:rPr lang="en-US" sz="999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やさしい</a:t>
            </a:r>
            <a:r>
              <a:rPr lang="en-US" sz="999" dirty="0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　</a:t>
            </a:r>
            <a:r>
              <a:rPr lang="en-US" sz="999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ごみの</a:t>
            </a:r>
            <a:r>
              <a:rPr lang="en-US" sz="999" dirty="0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　</a:t>
            </a:r>
            <a:r>
              <a:rPr lang="en-US" sz="999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分け方</a:t>
            </a:r>
            <a:endParaRPr lang="en-US" sz="999" dirty="0">
              <a:solidFill>
                <a:srgbClr val="000000"/>
              </a:solidFill>
              <a:ea typeface="UD デジタル 教科書体 NK-B" panose="02020700000000000000" pitchFamily="18" charset="-128"/>
            </a:endParaRPr>
          </a:p>
        </p:txBody>
      </p:sp>
      <p:sp>
        <p:nvSpPr>
          <p:cNvPr id="138" name="TextBox 138"/>
          <p:cNvSpPr txBox="1"/>
          <p:nvPr/>
        </p:nvSpPr>
        <p:spPr>
          <a:xfrm>
            <a:off x="-6891" y="323850"/>
            <a:ext cx="2865502" cy="72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"/>
              </a:lnSpc>
            </a:pPr>
            <a:r>
              <a:rPr lang="en-US" sz="400" dirty="0">
                <a:solidFill>
                  <a:srgbClr val="EF1C1C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★;</a:t>
            </a:r>
            <a:r>
              <a:rPr lang="en-US" sz="400" dirty="0">
                <a:solidFill>
                  <a:srgbClr val="EF1C1C"/>
                </a:solidFill>
                <a:ea typeface="UD デジタル 教科書体 NK-B" panose="02020700000000000000" pitchFamily="18" charset="-128"/>
              </a:rPr>
              <a:t>「</a:t>
            </a:r>
            <a:r>
              <a:rPr lang="en-US" sz="400" dirty="0" err="1">
                <a:solidFill>
                  <a:srgbClr val="EF1C1C"/>
                </a:solidFill>
                <a:ea typeface="UD デジタル 教科書体 NK-B" panose="02020700000000000000" pitchFamily="18" charset="-128"/>
              </a:rPr>
              <a:t>山口市</a:t>
            </a:r>
            <a:r>
              <a:rPr lang="en-US" sz="400" dirty="0">
                <a:solidFill>
                  <a:srgbClr val="EF1C1C"/>
                </a:solidFill>
                <a:ea typeface="UD デジタル 教科書体 NK-B" panose="02020700000000000000" pitchFamily="18" charset="-128"/>
              </a:rPr>
              <a:t>　</a:t>
            </a:r>
            <a:r>
              <a:rPr lang="en-US" sz="400" dirty="0" err="1">
                <a:solidFill>
                  <a:srgbClr val="EF1C1C"/>
                </a:solidFill>
                <a:ea typeface="UD デジタル 教科書体 NK-B" panose="02020700000000000000" pitchFamily="18" charset="-128"/>
              </a:rPr>
              <a:t>ごみの</a:t>
            </a:r>
            <a:r>
              <a:rPr lang="en-US" sz="400" dirty="0">
                <a:solidFill>
                  <a:srgbClr val="EF1C1C"/>
                </a:solidFill>
                <a:ea typeface="UD デジタル 教科書体 NK-B" panose="02020700000000000000" pitchFamily="18" charset="-128"/>
              </a:rPr>
              <a:t>　</a:t>
            </a:r>
            <a:r>
              <a:rPr lang="en-US" sz="400" dirty="0" err="1">
                <a:solidFill>
                  <a:srgbClr val="EF1C1C"/>
                </a:solidFill>
                <a:ea typeface="UD デジタル 教科書体 NK-B" panose="02020700000000000000" pitchFamily="18" charset="-128"/>
              </a:rPr>
              <a:t>捨て方」を</a:t>
            </a:r>
            <a:r>
              <a:rPr lang="en-US" sz="400" dirty="0">
                <a:solidFill>
                  <a:srgbClr val="EF1C1C"/>
                </a:solidFill>
                <a:ea typeface="UD デジタル 教科書体 NK-B" panose="02020700000000000000" pitchFamily="18" charset="-128"/>
              </a:rPr>
              <a:t>　</a:t>
            </a:r>
            <a:r>
              <a:rPr lang="en-US" sz="400" dirty="0" err="1">
                <a:solidFill>
                  <a:srgbClr val="EF1C1C"/>
                </a:solidFill>
                <a:ea typeface="UD デジタル 教科書体 NK-B" panose="02020700000000000000" pitchFamily="18" charset="-128"/>
              </a:rPr>
              <a:t>見て</a:t>
            </a:r>
            <a:r>
              <a:rPr lang="en-US" sz="400" dirty="0">
                <a:solidFill>
                  <a:srgbClr val="EF1C1C"/>
                </a:solidFill>
                <a:ea typeface="UD デジタル 教科書体 NK-B" panose="02020700000000000000" pitchFamily="18" charset="-128"/>
              </a:rPr>
              <a:t>　</a:t>
            </a:r>
            <a:r>
              <a:rPr lang="en-US" sz="400" dirty="0" err="1">
                <a:solidFill>
                  <a:srgbClr val="EF1C1C"/>
                </a:solidFill>
                <a:ea typeface="UD デジタル 教科書体 NK-B" panose="02020700000000000000" pitchFamily="18" charset="-128"/>
              </a:rPr>
              <a:t>ください</a:t>
            </a:r>
            <a:r>
              <a:rPr lang="en-US" sz="400" dirty="0">
                <a:solidFill>
                  <a:srgbClr val="EF1C1C"/>
                </a:solidFill>
                <a:ea typeface="UD デジタル 教科書体 NK-B" panose="02020700000000000000" pitchFamily="18" charset="-128"/>
              </a:rPr>
              <a:t>。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2020171" y="3226681"/>
            <a:ext cx="589920" cy="110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14"/>
              </a:lnSpc>
              <a:spcBef>
                <a:spcPct val="0"/>
              </a:spcBef>
            </a:pPr>
            <a:r>
              <a:rPr lang="en-US" sz="653" spc="196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トイレ</a:t>
            </a:r>
            <a:endParaRPr lang="en-US" sz="653" spc="196" dirty="0">
              <a:solidFill>
                <a:srgbClr val="000000"/>
              </a:solidFill>
              <a:ea typeface="UD デジタル 教科書体 NK-B" panose="02020700000000000000" pitchFamily="18" charset="-128"/>
            </a:endParaRPr>
          </a:p>
        </p:txBody>
      </p:sp>
      <p:sp>
        <p:nvSpPr>
          <p:cNvPr id="140" name="TextBox 140"/>
          <p:cNvSpPr txBox="1"/>
          <p:nvPr/>
        </p:nvSpPr>
        <p:spPr>
          <a:xfrm>
            <a:off x="1198127" y="1339599"/>
            <a:ext cx="451374" cy="99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0"/>
              </a:lnSpc>
              <a:spcBef>
                <a:spcPct val="0"/>
              </a:spcBef>
            </a:pPr>
            <a:r>
              <a:rPr lang="en-US" sz="600" spc="18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その他</a:t>
            </a:r>
            <a:endParaRPr lang="en-US" sz="600" spc="180" dirty="0">
              <a:solidFill>
                <a:srgbClr val="000000"/>
              </a:solidFill>
              <a:ea typeface="UD デジタル 教科書体 NK-B" panose="02020700000000000000" pitchFamily="18" charset="-128"/>
            </a:endParaRPr>
          </a:p>
        </p:txBody>
      </p:sp>
      <p:sp>
        <p:nvSpPr>
          <p:cNvPr id="141" name="TextBox 141"/>
          <p:cNvSpPr txBox="1"/>
          <p:nvPr/>
        </p:nvSpPr>
        <p:spPr>
          <a:xfrm>
            <a:off x="1280894" y="19050"/>
            <a:ext cx="1907875" cy="72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"/>
              </a:lnSpc>
            </a:pPr>
            <a:r>
              <a:rPr lang="en-US" sz="400" dirty="0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わ　     　</a:t>
            </a:r>
            <a:r>
              <a:rPr lang="en-US" sz="4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かた</a:t>
            </a:r>
            <a:endParaRPr lang="en-US" sz="400" dirty="0">
              <a:solidFill>
                <a:srgbClr val="000000"/>
              </a:solidFill>
              <a:ea typeface="UD デジタル 教科書体 NK-B" panose="02020700000000000000" pitchFamily="18" charset="-128"/>
            </a:endParaRPr>
          </a:p>
        </p:txBody>
      </p:sp>
      <p:sp>
        <p:nvSpPr>
          <p:cNvPr id="142" name="TextBox 142"/>
          <p:cNvSpPr txBox="1"/>
          <p:nvPr/>
        </p:nvSpPr>
        <p:spPr>
          <a:xfrm>
            <a:off x="-394484" y="19050"/>
            <a:ext cx="1907875" cy="72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"/>
              </a:lnSpc>
            </a:pPr>
            <a:r>
              <a:rPr lang="en-US" sz="4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やま</a:t>
            </a:r>
            <a:r>
              <a:rPr lang="en-US" sz="400" dirty="0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 </a:t>
            </a:r>
            <a:r>
              <a:rPr lang="en-US" sz="4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ぐち</a:t>
            </a:r>
            <a:r>
              <a:rPr lang="en-US" sz="400" dirty="0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   し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308253" y="428413"/>
            <a:ext cx="157283" cy="36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"/>
              </a:lnSpc>
            </a:pPr>
            <a:r>
              <a:rPr lang="en-US" sz="200" dirty="0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た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1276502" y="428413"/>
            <a:ext cx="157283" cy="36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"/>
              </a:lnSpc>
            </a:pPr>
            <a:r>
              <a:rPr lang="en-US" sz="200" dirty="0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の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2119503" y="381417"/>
            <a:ext cx="157283" cy="36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"/>
              </a:lnSpc>
            </a:pPr>
            <a:r>
              <a:rPr lang="en-US" sz="2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りょう</a:t>
            </a:r>
            <a:r>
              <a:rPr lang="en-US" sz="200" dirty="0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    り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2376693" y="460711"/>
            <a:ext cx="157283" cy="36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"/>
              </a:lnSpc>
            </a:pPr>
            <a:r>
              <a:rPr lang="en-US" sz="2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つく</a:t>
            </a:r>
            <a:endParaRPr lang="en-US" sz="200" dirty="0">
              <a:solidFill>
                <a:srgbClr val="000000"/>
              </a:solidFill>
              <a:ea typeface="UD デジタル 教科書体 NK-B" panose="02020700000000000000" pitchFamily="18" charset="-128"/>
            </a:endParaRPr>
          </a:p>
        </p:txBody>
      </p:sp>
      <p:sp>
        <p:nvSpPr>
          <p:cNvPr id="147" name="TextBox 147"/>
          <p:cNvSpPr txBox="1"/>
          <p:nvPr/>
        </p:nvSpPr>
        <p:spPr>
          <a:xfrm>
            <a:off x="1436434" y="1303113"/>
            <a:ext cx="157283" cy="36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"/>
              </a:lnSpc>
            </a:pPr>
            <a:r>
              <a:rPr lang="en-US" sz="2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ほか</a:t>
            </a:r>
            <a:endParaRPr lang="en-US" sz="200" dirty="0">
              <a:solidFill>
                <a:srgbClr val="000000"/>
              </a:solidFill>
              <a:ea typeface="UD デジタル 教科書体 NK-B" panose="02020700000000000000" pitchFamily="18" charset="-128"/>
            </a:endParaRPr>
          </a:p>
        </p:txBody>
      </p:sp>
      <p:sp>
        <p:nvSpPr>
          <p:cNvPr id="148" name="TextBox 148"/>
          <p:cNvSpPr txBox="1"/>
          <p:nvPr/>
        </p:nvSpPr>
        <p:spPr>
          <a:xfrm>
            <a:off x="656409" y="2028483"/>
            <a:ext cx="333079" cy="36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"/>
              </a:lnSpc>
            </a:pPr>
            <a:r>
              <a:rPr lang="en-US" sz="2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かお</a:t>
            </a:r>
            <a:r>
              <a:rPr lang="en-US" sz="200" dirty="0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　　　　</a:t>
            </a:r>
            <a:r>
              <a:rPr lang="en-US" sz="2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からだ</a:t>
            </a:r>
            <a:endParaRPr lang="en-US" sz="200" dirty="0">
              <a:solidFill>
                <a:srgbClr val="000000"/>
              </a:solidFill>
              <a:ea typeface="UD デジタル 教科書体 NK-B" panose="02020700000000000000" pitchFamily="18" charset="-128"/>
            </a:endParaRPr>
          </a:p>
        </p:txBody>
      </p:sp>
      <p:sp>
        <p:nvSpPr>
          <p:cNvPr id="149" name="TextBox 149"/>
          <p:cNvSpPr txBox="1"/>
          <p:nvPr/>
        </p:nvSpPr>
        <p:spPr>
          <a:xfrm>
            <a:off x="2057449" y="2051529"/>
            <a:ext cx="333079" cy="36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"/>
              </a:lnSpc>
            </a:pPr>
            <a:r>
              <a:rPr lang="en-US" sz="2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べん</a:t>
            </a:r>
            <a:r>
              <a:rPr lang="en-US" sz="200" dirty="0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　</a:t>
            </a:r>
            <a:r>
              <a:rPr lang="en-US" sz="2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きょう</a:t>
            </a:r>
            <a:endParaRPr lang="en-US" sz="200" dirty="0">
              <a:solidFill>
                <a:srgbClr val="000000"/>
              </a:solidFill>
              <a:ea typeface="UD デジタル 教科書体 NK-B" panose="02020700000000000000" pitchFamily="18" charset="-128"/>
            </a:endParaRPr>
          </a:p>
        </p:txBody>
      </p:sp>
      <p:sp>
        <p:nvSpPr>
          <p:cNvPr id="150" name="TextBox 150"/>
          <p:cNvSpPr txBox="1"/>
          <p:nvPr/>
        </p:nvSpPr>
        <p:spPr>
          <a:xfrm>
            <a:off x="711783" y="3232361"/>
            <a:ext cx="333079" cy="36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"/>
              </a:lnSpc>
            </a:pPr>
            <a:r>
              <a:rPr lang="en-US" sz="200" dirty="0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に　　　</a:t>
            </a:r>
            <a:r>
              <a:rPr lang="en-US" sz="2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もつ</a:t>
            </a:r>
            <a:endParaRPr lang="en-US" sz="200" dirty="0">
              <a:solidFill>
                <a:srgbClr val="000000"/>
              </a:solidFill>
              <a:ea typeface="UD デジタル 教科書体 NK-B" panose="02020700000000000000" pitchFamily="18" charset="-128"/>
            </a:endParaRPr>
          </a:p>
        </p:txBody>
      </p:sp>
      <p:sp>
        <p:nvSpPr>
          <p:cNvPr id="151" name="TextBox 151"/>
          <p:cNvSpPr txBox="1"/>
          <p:nvPr/>
        </p:nvSpPr>
        <p:spPr>
          <a:xfrm>
            <a:off x="838805" y="276013"/>
            <a:ext cx="314566" cy="36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"/>
              </a:lnSpc>
            </a:pPr>
            <a:r>
              <a:rPr lang="en-US" sz="200" dirty="0" err="1">
                <a:solidFill>
                  <a:srgbClr val="EF1C1C"/>
                </a:solidFill>
                <a:ea typeface="UD デジタル 教科書体 NK-B" panose="02020700000000000000" pitchFamily="18" charset="-128"/>
              </a:rPr>
              <a:t>やまぐち</a:t>
            </a:r>
            <a:r>
              <a:rPr lang="en-US" sz="200" dirty="0">
                <a:solidFill>
                  <a:srgbClr val="EF1C1C"/>
                </a:solidFill>
                <a:ea typeface="UD デジタル 教科書体 NK-B" panose="02020700000000000000" pitchFamily="18" charset="-128"/>
              </a:rPr>
              <a:t> し</a:t>
            </a:r>
          </a:p>
        </p:txBody>
      </p:sp>
      <p:sp>
        <p:nvSpPr>
          <p:cNvPr id="152" name="TextBox 152"/>
          <p:cNvSpPr txBox="1"/>
          <p:nvPr/>
        </p:nvSpPr>
        <p:spPr>
          <a:xfrm>
            <a:off x="1249384" y="276013"/>
            <a:ext cx="314566" cy="36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"/>
              </a:lnSpc>
            </a:pPr>
            <a:r>
              <a:rPr lang="en-US" sz="200" dirty="0">
                <a:solidFill>
                  <a:srgbClr val="EF1C1C"/>
                </a:solidFill>
                <a:ea typeface="UD デジタル 教科書体 NK-B" panose="02020700000000000000" pitchFamily="18" charset="-128"/>
              </a:rPr>
              <a:t>す　  　</a:t>
            </a:r>
            <a:r>
              <a:rPr lang="en-US" sz="200" dirty="0" err="1">
                <a:solidFill>
                  <a:srgbClr val="EF1C1C"/>
                </a:solidFill>
                <a:ea typeface="UD デジタル 教科書体 NK-B" panose="02020700000000000000" pitchFamily="18" charset="-128"/>
              </a:rPr>
              <a:t>かた</a:t>
            </a:r>
            <a:endParaRPr lang="en-US" sz="200" dirty="0">
              <a:solidFill>
                <a:srgbClr val="EF1C1C"/>
              </a:solidFill>
              <a:ea typeface="UD デジタル 教科書体 NK-B" panose="02020700000000000000" pitchFamily="18" charset="-128"/>
            </a:endParaRPr>
          </a:p>
        </p:txBody>
      </p:sp>
      <p:sp>
        <p:nvSpPr>
          <p:cNvPr id="153" name="TextBox 153"/>
          <p:cNvSpPr txBox="1"/>
          <p:nvPr/>
        </p:nvSpPr>
        <p:spPr>
          <a:xfrm>
            <a:off x="1637468" y="276013"/>
            <a:ext cx="47625" cy="36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"/>
              </a:lnSpc>
            </a:pPr>
            <a:r>
              <a:rPr lang="en-US" sz="200" dirty="0">
                <a:solidFill>
                  <a:srgbClr val="EF1C1C"/>
                </a:solidFill>
                <a:ea typeface="UD デジタル 教科書体 NK-B" panose="02020700000000000000" pitchFamily="18" charset="-128"/>
              </a:rPr>
              <a:t>み</a:t>
            </a:r>
          </a:p>
        </p:txBody>
      </p:sp>
      <p:sp>
        <p:nvSpPr>
          <p:cNvPr id="154" name="TextBox 154"/>
          <p:cNvSpPr txBox="1"/>
          <p:nvPr/>
        </p:nvSpPr>
        <p:spPr>
          <a:xfrm>
            <a:off x="20516" y="784395"/>
            <a:ext cx="130003" cy="36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"/>
              </a:lnSpc>
            </a:pPr>
            <a:r>
              <a:rPr lang="en-US" sz="2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はし</a:t>
            </a:r>
            <a:endParaRPr lang="en-US" sz="200" dirty="0">
              <a:solidFill>
                <a:srgbClr val="000000"/>
              </a:solidFill>
              <a:ea typeface="UD デジタル 教科書体 NK-B" panose="02020700000000000000" pitchFamily="18" charset="-128"/>
            </a:endParaRPr>
          </a:p>
        </p:txBody>
      </p:sp>
      <p:sp>
        <p:nvSpPr>
          <p:cNvPr id="155" name="TextBox 155"/>
          <p:cNvSpPr txBox="1"/>
          <p:nvPr/>
        </p:nvSpPr>
        <p:spPr>
          <a:xfrm>
            <a:off x="92234" y="1240743"/>
            <a:ext cx="293322" cy="36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"/>
              </a:lnSpc>
            </a:pPr>
            <a:r>
              <a:rPr lang="en-US" sz="200" dirty="0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か   し　　　   </a:t>
            </a:r>
            <a:r>
              <a:rPr lang="en-US" sz="2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ふくろ</a:t>
            </a:r>
            <a:endParaRPr lang="en-US" sz="200" dirty="0">
              <a:solidFill>
                <a:srgbClr val="000000"/>
              </a:solidFill>
              <a:ea typeface="UD デジタル 教科書体 NK-B" panose="02020700000000000000" pitchFamily="18" charset="-128"/>
            </a:endParaRPr>
          </a:p>
        </p:txBody>
      </p:sp>
      <p:sp>
        <p:nvSpPr>
          <p:cNvPr id="156" name="TextBox 156"/>
          <p:cNvSpPr txBox="1"/>
          <p:nvPr/>
        </p:nvSpPr>
        <p:spPr>
          <a:xfrm>
            <a:off x="85517" y="1389872"/>
            <a:ext cx="285909" cy="36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"/>
              </a:lnSpc>
            </a:pPr>
            <a:r>
              <a:rPr lang="en-US" sz="2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べんとう</a:t>
            </a:r>
            <a:r>
              <a:rPr lang="en-US" sz="200" dirty="0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　　   　</a:t>
            </a:r>
            <a:r>
              <a:rPr lang="en-US" sz="2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はこ</a:t>
            </a:r>
            <a:endParaRPr lang="en-US" sz="200" dirty="0">
              <a:solidFill>
                <a:srgbClr val="000000"/>
              </a:solidFill>
              <a:ea typeface="UD デジタル 教科書体 NK-B" panose="02020700000000000000" pitchFamily="18" charset="-128"/>
            </a:endParaRPr>
          </a:p>
        </p:txBody>
      </p:sp>
      <p:sp>
        <p:nvSpPr>
          <p:cNvPr id="157" name="TextBox 157"/>
          <p:cNvSpPr txBox="1"/>
          <p:nvPr/>
        </p:nvSpPr>
        <p:spPr>
          <a:xfrm>
            <a:off x="89998" y="1695694"/>
            <a:ext cx="293322" cy="36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"/>
              </a:lnSpc>
            </a:pPr>
            <a:r>
              <a:rPr lang="en-US" sz="200" dirty="0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か   し　　　　  </a:t>
            </a:r>
            <a:r>
              <a:rPr lang="en-US" sz="2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はこ</a:t>
            </a:r>
            <a:endParaRPr lang="en-US" sz="200" dirty="0">
              <a:solidFill>
                <a:srgbClr val="000000"/>
              </a:solidFill>
              <a:ea typeface="UD デジタル 教科書体 NK-B" panose="02020700000000000000" pitchFamily="18" charset="-128"/>
            </a:endParaRPr>
          </a:p>
        </p:txBody>
      </p:sp>
      <p:sp>
        <p:nvSpPr>
          <p:cNvPr id="158" name="TextBox 158"/>
          <p:cNvSpPr txBox="1"/>
          <p:nvPr/>
        </p:nvSpPr>
        <p:spPr>
          <a:xfrm>
            <a:off x="990905" y="2760088"/>
            <a:ext cx="293322" cy="36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"/>
              </a:lnSpc>
            </a:pPr>
            <a:r>
              <a:rPr lang="en-US" sz="200" dirty="0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は</a:t>
            </a:r>
          </a:p>
        </p:txBody>
      </p:sp>
      <p:sp>
        <p:nvSpPr>
          <p:cNvPr id="159" name="TextBox 159"/>
          <p:cNvSpPr txBox="1"/>
          <p:nvPr/>
        </p:nvSpPr>
        <p:spPr>
          <a:xfrm>
            <a:off x="1112706" y="626527"/>
            <a:ext cx="130003" cy="36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"/>
              </a:lnSpc>
            </a:pPr>
            <a:r>
              <a:rPr lang="en-US" sz="2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かみ</a:t>
            </a:r>
            <a:endParaRPr lang="en-US" sz="200" dirty="0">
              <a:solidFill>
                <a:srgbClr val="000000"/>
              </a:solidFill>
              <a:ea typeface="UD デジタル 教科書体 NK-B" panose="02020700000000000000" pitchFamily="18" charset="-128"/>
            </a:endParaRPr>
          </a:p>
        </p:txBody>
      </p:sp>
      <p:sp>
        <p:nvSpPr>
          <p:cNvPr id="160" name="TextBox 160"/>
          <p:cNvSpPr txBox="1"/>
          <p:nvPr/>
        </p:nvSpPr>
        <p:spPr>
          <a:xfrm>
            <a:off x="2050712" y="931601"/>
            <a:ext cx="130003" cy="36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"/>
              </a:lnSpc>
            </a:pPr>
            <a:r>
              <a:rPr lang="en-US" sz="2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sz="200" dirty="0" err="1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なま</a:t>
            </a:r>
            <a:endParaRPr lang="en-US" sz="2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1" name="TextBox 161"/>
          <p:cNvSpPr txBox="1"/>
          <p:nvPr/>
        </p:nvSpPr>
        <p:spPr>
          <a:xfrm>
            <a:off x="2010923" y="1070112"/>
            <a:ext cx="163205" cy="36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"/>
              </a:lnSpc>
            </a:pPr>
            <a:r>
              <a:rPr lang="en-US" sz="2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しょく</a:t>
            </a:r>
            <a:r>
              <a:rPr lang="en-US" sz="200" dirty="0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 </a:t>
            </a:r>
            <a:r>
              <a:rPr lang="en-US" sz="2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ひん</a:t>
            </a:r>
            <a:endParaRPr lang="en-US" sz="200" dirty="0">
              <a:solidFill>
                <a:srgbClr val="000000"/>
              </a:solidFill>
              <a:ea typeface="UD デジタル 教科書体 NK-B" panose="02020700000000000000" pitchFamily="18" charset="-128"/>
            </a:endParaRPr>
          </a:p>
        </p:txBody>
      </p:sp>
      <p:sp>
        <p:nvSpPr>
          <p:cNvPr id="162" name="TextBox 162"/>
          <p:cNvSpPr txBox="1"/>
          <p:nvPr/>
        </p:nvSpPr>
        <p:spPr>
          <a:xfrm>
            <a:off x="2100396" y="1604663"/>
            <a:ext cx="130003" cy="36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"/>
              </a:lnSpc>
            </a:pPr>
            <a:r>
              <a:rPr lang="en-US" sz="2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かんづめ</a:t>
            </a:r>
            <a:endParaRPr lang="en-US" sz="200" dirty="0">
              <a:solidFill>
                <a:srgbClr val="000000"/>
              </a:solidFill>
              <a:ea typeface="UD デジタル 教科書体 NK-B" panose="02020700000000000000" pitchFamily="18" charset="-128"/>
            </a:endParaRPr>
          </a:p>
        </p:txBody>
      </p:sp>
      <p:sp>
        <p:nvSpPr>
          <p:cNvPr id="163" name="TextBox 163"/>
          <p:cNvSpPr txBox="1"/>
          <p:nvPr/>
        </p:nvSpPr>
        <p:spPr>
          <a:xfrm>
            <a:off x="2027525" y="2242006"/>
            <a:ext cx="130003" cy="36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"/>
              </a:lnSpc>
            </a:pPr>
            <a:r>
              <a:rPr lang="en-US" sz="200" dirty="0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け</a:t>
            </a:r>
          </a:p>
        </p:txBody>
      </p:sp>
      <p:sp>
        <p:nvSpPr>
          <p:cNvPr id="164" name="TextBox 164"/>
          <p:cNvSpPr txBox="1"/>
          <p:nvPr/>
        </p:nvSpPr>
        <p:spPr>
          <a:xfrm>
            <a:off x="2037901" y="2320107"/>
            <a:ext cx="130003" cy="36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"/>
              </a:lnSpc>
            </a:pPr>
            <a:r>
              <a:rPr lang="en-US" sz="200" dirty="0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け</a:t>
            </a:r>
          </a:p>
        </p:txBody>
      </p:sp>
      <p:sp>
        <p:nvSpPr>
          <p:cNvPr id="165" name="TextBox 165"/>
          <p:cNvSpPr txBox="1"/>
          <p:nvPr/>
        </p:nvSpPr>
        <p:spPr>
          <a:xfrm>
            <a:off x="1153371" y="3787729"/>
            <a:ext cx="245680" cy="36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"/>
              </a:lnSpc>
            </a:pPr>
            <a:r>
              <a:rPr lang="en-US" sz="2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ふうとう</a:t>
            </a:r>
            <a:endParaRPr lang="en-US" sz="200" dirty="0">
              <a:solidFill>
                <a:srgbClr val="000000"/>
              </a:solidFill>
              <a:ea typeface="UD デジタル 教科書体 NK-B" panose="02020700000000000000" pitchFamily="18" charset="-128"/>
            </a:endParaRPr>
          </a:p>
        </p:txBody>
      </p:sp>
      <p:sp>
        <p:nvSpPr>
          <p:cNvPr id="166" name="TextBox 166"/>
          <p:cNvSpPr txBox="1"/>
          <p:nvPr/>
        </p:nvSpPr>
        <p:spPr>
          <a:xfrm>
            <a:off x="69472" y="3620233"/>
            <a:ext cx="587688" cy="36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"/>
              </a:lnSpc>
            </a:pPr>
            <a:r>
              <a:rPr lang="en-US" sz="2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じゅうしょ</a:t>
            </a:r>
            <a:r>
              <a:rPr lang="en-US" sz="200" dirty="0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　　     か　　　　　　　　 　　 </a:t>
            </a:r>
            <a:r>
              <a:rPr lang="en-US" sz="2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かみ</a:t>
            </a:r>
            <a:endParaRPr lang="en-US" sz="200" dirty="0">
              <a:solidFill>
                <a:srgbClr val="000000"/>
              </a:solidFill>
              <a:ea typeface="UD デジタル 教科書体 NK-B" panose="02020700000000000000" pitchFamily="18" charset="-128"/>
            </a:endParaRPr>
          </a:p>
        </p:txBody>
      </p:sp>
      <p:sp>
        <p:nvSpPr>
          <p:cNvPr id="167" name="TextBox 167"/>
          <p:cNvSpPr txBox="1"/>
          <p:nvPr/>
        </p:nvSpPr>
        <p:spPr>
          <a:xfrm>
            <a:off x="29183" y="3792532"/>
            <a:ext cx="525048" cy="36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"/>
              </a:lnSpc>
            </a:pPr>
            <a:r>
              <a:rPr lang="en-US" sz="2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しょうひん</a:t>
            </a:r>
            <a:r>
              <a:rPr lang="en-US" sz="200" dirty="0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　　　 </a:t>
            </a:r>
            <a:r>
              <a:rPr lang="en-US" sz="2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つつ</a:t>
            </a:r>
            <a:endParaRPr lang="en-US" sz="200" dirty="0">
              <a:solidFill>
                <a:srgbClr val="000000"/>
              </a:solidFill>
              <a:ea typeface="UD デジタル 教科書体 NK-B" panose="02020700000000000000" pitchFamily="18" charset="-128"/>
            </a:endParaRPr>
          </a:p>
        </p:txBody>
      </p:sp>
      <p:sp>
        <p:nvSpPr>
          <p:cNvPr id="168" name="TextBox 168"/>
          <p:cNvSpPr txBox="1"/>
          <p:nvPr/>
        </p:nvSpPr>
        <p:spPr>
          <a:xfrm>
            <a:off x="167149" y="2322435"/>
            <a:ext cx="282207" cy="13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"/>
              </a:lnSpc>
            </a:pPr>
            <a:r>
              <a:rPr lang="en-US" sz="1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かお</a:t>
            </a:r>
            <a:r>
              <a:rPr lang="en-US" sz="100" dirty="0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　           　    　ふ</a:t>
            </a:r>
          </a:p>
        </p:txBody>
      </p:sp>
      <p:sp>
        <p:nvSpPr>
          <p:cNvPr id="169" name="TextBox 169"/>
          <p:cNvSpPr txBox="1"/>
          <p:nvPr/>
        </p:nvSpPr>
        <p:spPr>
          <a:xfrm>
            <a:off x="919028" y="2246703"/>
            <a:ext cx="271673" cy="13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"/>
              </a:lnSpc>
            </a:pPr>
            <a:r>
              <a:rPr lang="en-US" sz="100" dirty="0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け　</a:t>
            </a:r>
            <a:r>
              <a:rPr lang="en-US" sz="1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しょう</a:t>
            </a:r>
            <a:r>
              <a:rPr lang="en-US" sz="100" dirty="0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 </a:t>
            </a:r>
            <a:r>
              <a:rPr lang="en-US" sz="1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すい</a:t>
            </a:r>
            <a:endParaRPr lang="en-US" sz="100" dirty="0">
              <a:solidFill>
                <a:srgbClr val="000000"/>
              </a:solidFill>
              <a:ea typeface="UD デジタル 教科書体 NK-B" panose="02020700000000000000" pitchFamily="18" charset="-128"/>
            </a:endParaRPr>
          </a:p>
        </p:txBody>
      </p:sp>
      <p:sp>
        <p:nvSpPr>
          <p:cNvPr id="170" name="TextBox 170"/>
          <p:cNvSpPr txBox="1"/>
          <p:nvPr/>
        </p:nvSpPr>
        <p:spPr>
          <a:xfrm>
            <a:off x="166426" y="2373272"/>
            <a:ext cx="74322" cy="13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"/>
              </a:lnSpc>
            </a:pPr>
            <a:r>
              <a:rPr lang="en-US" sz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</a:t>
            </a:r>
            <a:r>
              <a:rPr lang="en-US" sz="100" dirty="0" err="1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つか</a:t>
            </a:r>
            <a:endParaRPr lang="en-US" sz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1" name="TextBox 171"/>
          <p:cNvSpPr txBox="1"/>
          <p:nvPr/>
        </p:nvSpPr>
        <p:spPr>
          <a:xfrm>
            <a:off x="1922399" y="2830485"/>
            <a:ext cx="282207" cy="36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"/>
              </a:lnSpc>
            </a:pPr>
            <a:r>
              <a:rPr lang="en-US" sz="2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</a:t>
            </a:r>
            <a:r>
              <a:rPr lang="en-US" sz="200" dirty="0" err="1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ほん</a:t>
            </a:r>
            <a:endParaRPr lang="en-US" sz="2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2" name="TextBox 172"/>
          <p:cNvSpPr txBox="1"/>
          <p:nvPr/>
        </p:nvSpPr>
        <p:spPr>
          <a:xfrm>
            <a:off x="1920648" y="1320043"/>
            <a:ext cx="83099" cy="13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"/>
              </a:lnSpc>
            </a:pPr>
            <a:r>
              <a:rPr lang="en-US" sz="1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せん</a:t>
            </a:r>
            <a:r>
              <a:rPr lang="en-US" sz="100" dirty="0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　</a:t>
            </a:r>
            <a:r>
              <a:rPr lang="en-US" sz="1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ざい</a:t>
            </a:r>
            <a:endParaRPr lang="en-US" sz="100" dirty="0">
              <a:solidFill>
                <a:srgbClr val="000000"/>
              </a:solidFill>
              <a:ea typeface="UD デジタル 教科書体 NK-B" panose="02020700000000000000" pitchFamily="18" charset="-128"/>
            </a:endParaRPr>
          </a:p>
        </p:txBody>
      </p:sp>
      <p:sp>
        <p:nvSpPr>
          <p:cNvPr id="173" name="TextBox 173"/>
          <p:cNvSpPr txBox="1"/>
          <p:nvPr/>
        </p:nvSpPr>
        <p:spPr>
          <a:xfrm>
            <a:off x="1954802" y="1474105"/>
            <a:ext cx="83099" cy="13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"/>
              </a:lnSpc>
            </a:pPr>
            <a:r>
              <a:rPr lang="en-US" sz="100" dirty="0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や　  </a:t>
            </a:r>
            <a:r>
              <a:rPr lang="en-US" sz="1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さい</a:t>
            </a:r>
            <a:endParaRPr lang="en-US" sz="100" dirty="0">
              <a:solidFill>
                <a:srgbClr val="000000"/>
              </a:solidFill>
              <a:ea typeface="UD デジタル 教科書体 NK-B" panose="02020700000000000000" pitchFamily="18" charset="-128"/>
            </a:endParaRPr>
          </a:p>
        </p:txBody>
      </p:sp>
      <p:sp>
        <p:nvSpPr>
          <p:cNvPr id="174" name="TextBox 174"/>
          <p:cNvSpPr txBox="1"/>
          <p:nvPr/>
        </p:nvSpPr>
        <p:spPr>
          <a:xfrm>
            <a:off x="2123849" y="1323877"/>
            <a:ext cx="83099" cy="13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"/>
              </a:lnSpc>
            </a:pPr>
            <a:r>
              <a:rPr lang="en-US" sz="1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はい</a:t>
            </a:r>
            <a:endParaRPr lang="en-US" sz="100" dirty="0">
              <a:solidFill>
                <a:srgbClr val="000000"/>
              </a:solidFill>
              <a:ea typeface="UD デジタル 教科書体 NK-B" panose="02020700000000000000" pitchFamily="18" charset="-128"/>
            </a:endParaRPr>
          </a:p>
        </p:txBody>
      </p:sp>
      <p:sp>
        <p:nvSpPr>
          <p:cNvPr id="175" name="TextBox 175"/>
          <p:cNvSpPr txBox="1"/>
          <p:nvPr/>
        </p:nvSpPr>
        <p:spPr>
          <a:xfrm>
            <a:off x="2083415" y="1474105"/>
            <a:ext cx="83099" cy="13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"/>
              </a:lnSpc>
            </a:pPr>
            <a:r>
              <a:rPr lang="en-US" sz="1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はい</a:t>
            </a:r>
            <a:endParaRPr lang="en-US" sz="100" dirty="0">
              <a:solidFill>
                <a:srgbClr val="000000"/>
              </a:solidFill>
              <a:ea typeface="UD デジタル 教科書体 NK-B" panose="02020700000000000000" pitchFamily="18" charset="-128"/>
            </a:endParaRPr>
          </a:p>
        </p:txBody>
      </p:sp>
      <p:sp>
        <p:nvSpPr>
          <p:cNvPr id="176" name="TextBox 176"/>
          <p:cNvSpPr txBox="1"/>
          <p:nvPr/>
        </p:nvSpPr>
        <p:spPr>
          <a:xfrm>
            <a:off x="1988863" y="1203784"/>
            <a:ext cx="83099" cy="13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"/>
              </a:lnSpc>
            </a:pPr>
            <a:r>
              <a:rPr lang="en-US" sz="1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はい</a:t>
            </a:r>
            <a:endParaRPr lang="en-US" sz="100" dirty="0">
              <a:solidFill>
                <a:srgbClr val="000000"/>
              </a:solidFill>
              <a:ea typeface="UD デジタル 教科書体 NK-B" panose="02020700000000000000" pitchFamily="18" charset="-128"/>
            </a:endParaRPr>
          </a:p>
        </p:txBody>
      </p:sp>
      <p:sp>
        <p:nvSpPr>
          <p:cNvPr id="177" name="TextBox 177"/>
          <p:cNvSpPr txBox="1"/>
          <p:nvPr/>
        </p:nvSpPr>
        <p:spPr>
          <a:xfrm>
            <a:off x="2110624" y="1158182"/>
            <a:ext cx="161515" cy="13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"/>
              </a:lnSpc>
            </a:pPr>
            <a:r>
              <a:rPr lang="en-US" sz="1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にく</a:t>
            </a:r>
            <a:r>
              <a:rPr lang="en-US" sz="100" dirty="0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　　　　　　  </a:t>
            </a:r>
            <a:r>
              <a:rPr lang="en-US" sz="1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さかな</a:t>
            </a:r>
            <a:endParaRPr lang="en-US" sz="100" dirty="0">
              <a:solidFill>
                <a:srgbClr val="000000"/>
              </a:solidFill>
              <a:ea typeface="UD デジタル 教科書体 NK-B" panose="02020700000000000000" pitchFamily="18" charset="-128"/>
            </a:endParaRPr>
          </a:p>
        </p:txBody>
      </p:sp>
      <p:sp>
        <p:nvSpPr>
          <p:cNvPr id="178" name="TextBox 178"/>
          <p:cNvSpPr txBox="1"/>
          <p:nvPr/>
        </p:nvSpPr>
        <p:spPr>
          <a:xfrm>
            <a:off x="198852" y="2738357"/>
            <a:ext cx="159728" cy="13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"/>
              </a:lnSpc>
            </a:pPr>
            <a:r>
              <a:rPr lang="en-US" sz="100" dirty="0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は　 </a:t>
            </a:r>
            <a:r>
              <a:rPr lang="en-US" sz="1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みがき</a:t>
            </a:r>
            <a:r>
              <a:rPr lang="en-US" sz="100" dirty="0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　　　   こ</a:t>
            </a:r>
          </a:p>
        </p:txBody>
      </p:sp>
      <p:sp>
        <p:nvSpPr>
          <p:cNvPr id="179" name="TextBox 179"/>
          <p:cNvSpPr txBox="1"/>
          <p:nvPr/>
        </p:nvSpPr>
        <p:spPr>
          <a:xfrm>
            <a:off x="1075044" y="2536577"/>
            <a:ext cx="293322" cy="36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"/>
              </a:lnSpc>
            </a:pPr>
            <a:r>
              <a:rPr lang="en-US" sz="2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け </a:t>
            </a:r>
            <a:r>
              <a:rPr lang="en-US" sz="200" dirty="0" err="1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しょうひん</a:t>
            </a:r>
            <a:endParaRPr lang="en-US" sz="2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80" name="TextBox 180"/>
          <p:cNvSpPr txBox="1"/>
          <p:nvPr/>
        </p:nvSpPr>
        <p:spPr>
          <a:xfrm>
            <a:off x="990905" y="2619503"/>
            <a:ext cx="293322" cy="36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"/>
              </a:lnSpc>
            </a:pPr>
            <a:r>
              <a:rPr lang="en-US" sz="200" dirty="0">
                <a:solidFill>
                  <a:srgbClr val="004AAD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</a:t>
            </a:r>
            <a:r>
              <a:rPr lang="en-US" sz="200" dirty="0" err="1">
                <a:solidFill>
                  <a:srgbClr val="004AAD"/>
                </a:solidFill>
                <a:ea typeface="UD デジタル 教科書体 NK-B" panose="02020700000000000000" pitchFamily="18" charset="-128"/>
              </a:rPr>
              <a:t>なか</a:t>
            </a:r>
            <a:r>
              <a:rPr lang="en-US" sz="200" dirty="0">
                <a:solidFill>
                  <a:srgbClr val="004AAD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  も</a:t>
            </a:r>
          </a:p>
        </p:txBody>
      </p:sp>
      <p:sp>
        <p:nvSpPr>
          <p:cNvPr id="181" name="TextBox 181"/>
          <p:cNvSpPr txBox="1"/>
          <p:nvPr/>
        </p:nvSpPr>
        <p:spPr>
          <a:xfrm>
            <a:off x="2317112" y="1473230"/>
            <a:ext cx="83099" cy="13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"/>
              </a:lnSpc>
            </a:pPr>
            <a:r>
              <a:rPr lang="en-US" sz="1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ふくろ</a:t>
            </a:r>
            <a:endParaRPr lang="en-US" sz="100" dirty="0">
              <a:solidFill>
                <a:srgbClr val="000000"/>
              </a:solidFill>
              <a:ea typeface="UD デジタル 教科書体 NK-B" panose="02020700000000000000" pitchFamily="18" charset="-128"/>
            </a:endParaRPr>
          </a:p>
        </p:txBody>
      </p:sp>
      <p:sp>
        <p:nvSpPr>
          <p:cNvPr id="182" name="TextBox 182"/>
          <p:cNvSpPr txBox="1"/>
          <p:nvPr/>
        </p:nvSpPr>
        <p:spPr>
          <a:xfrm>
            <a:off x="1054864" y="2306794"/>
            <a:ext cx="96434" cy="13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"/>
              </a:lnSpc>
            </a:pPr>
            <a:r>
              <a:rPr lang="en-US" sz="100" dirty="0" err="1">
                <a:solidFill>
                  <a:srgbClr val="000000"/>
                </a:solidFill>
                <a:ea typeface="UD デジタル 教科書体 NK-B" panose="02020700000000000000" pitchFamily="18" charset="-128"/>
              </a:rPr>
              <a:t>はい</a:t>
            </a:r>
            <a:endParaRPr lang="en-US" sz="100" dirty="0">
              <a:solidFill>
                <a:srgbClr val="000000"/>
              </a:solidFill>
              <a:ea typeface="UD デジタル 教科書体 NK-B" panose="02020700000000000000" pitchFamily="18" charset="-128"/>
            </a:endParaRPr>
          </a:p>
        </p:txBody>
      </p:sp>
      <p:sp>
        <p:nvSpPr>
          <p:cNvPr id="183" name="Freeform 183"/>
          <p:cNvSpPr/>
          <p:nvPr/>
        </p:nvSpPr>
        <p:spPr>
          <a:xfrm>
            <a:off x="743585" y="866848"/>
            <a:ext cx="124963" cy="132704"/>
          </a:xfrm>
          <a:custGeom>
            <a:avLst/>
            <a:gdLst/>
            <a:ahLst/>
            <a:cxnLst/>
            <a:rect l="l" t="t" r="r" b="b"/>
            <a:pathLst>
              <a:path w="124963" h="132704">
                <a:moveTo>
                  <a:pt x="0" y="0"/>
                </a:moveTo>
                <a:lnTo>
                  <a:pt x="124963" y="0"/>
                </a:lnTo>
                <a:lnTo>
                  <a:pt x="124963" y="132704"/>
                </a:lnTo>
                <a:lnTo>
                  <a:pt x="0" y="132704"/>
                </a:lnTo>
                <a:lnTo>
                  <a:pt x="0" y="0"/>
                </a:lnTo>
                <a:close/>
              </a:path>
            </a:pathLst>
          </a:custGeom>
          <a:blipFill>
            <a:blip r:embed="rId73"/>
            <a:stretch>
              <a:fillRect l="-2365" b="-4492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84" name="Freeform 184"/>
          <p:cNvSpPr/>
          <p:nvPr/>
        </p:nvSpPr>
        <p:spPr>
          <a:xfrm>
            <a:off x="745822" y="2577069"/>
            <a:ext cx="124963" cy="132704"/>
          </a:xfrm>
          <a:custGeom>
            <a:avLst/>
            <a:gdLst/>
            <a:ahLst/>
            <a:cxnLst/>
            <a:rect l="l" t="t" r="r" b="b"/>
            <a:pathLst>
              <a:path w="124963" h="132704">
                <a:moveTo>
                  <a:pt x="0" y="0"/>
                </a:moveTo>
                <a:lnTo>
                  <a:pt x="124963" y="0"/>
                </a:lnTo>
                <a:lnTo>
                  <a:pt x="124963" y="132703"/>
                </a:lnTo>
                <a:lnTo>
                  <a:pt x="0" y="132703"/>
                </a:lnTo>
                <a:lnTo>
                  <a:pt x="0" y="0"/>
                </a:lnTo>
                <a:close/>
              </a:path>
            </a:pathLst>
          </a:custGeom>
          <a:blipFill>
            <a:blip r:embed="rId73"/>
            <a:stretch>
              <a:fillRect l="-2365" b="-4492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85" name="Freeform 185"/>
          <p:cNvSpPr/>
          <p:nvPr/>
        </p:nvSpPr>
        <p:spPr>
          <a:xfrm>
            <a:off x="864869" y="3543504"/>
            <a:ext cx="124963" cy="132704"/>
          </a:xfrm>
          <a:custGeom>
            <a:avLst/>
            <a:gdLst/>
            <a:ahLst/>
            <a:cxnLst/>
            <a:rect l="l" t="t" r="r" b="b"/>
            <a:pathLst>
              <a:path w="124963" h="132704">
                <a:moveTo>
                  <a:pt x="0" y="0"/>
                </a:moveTo>
                <a:lnTo>
                  <a:pt x="124962" y="0"/>
                </a:lnTo>
                <a:lnTo>
                  <a:pt x="124962" y="132704"/>
                </a:lnTo>
                <a:lnTo>
                  <a:pt x="0" y="132704"/>
                </a:lnTo>
                <a:lnTo>
                  <a:pt x="0" y="0"/>
                </a:lnTo>
                <a:close/>
              </a:path>
            </a:pathLst>
          </a:custGeom>
          <a:blipFill>
            <a:blip r:embed="rId73"/>
            <a:stretch>
              <a:fillRect l="-2365" b="-4492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86" name="Freeform 186"/>
          <p:cNvSpPr/>
          <p:nvPr/>
        </p:nvSpPr>
        <p:spPr>
          <a:xfrm>
            <a:off x="1713552" y="1598838"/>
            <a:ext cx="124963" cy="132704"/>
          </a:xfrm>
          <a:custGeom>
            <a:avLst/>
            <a:gdLst/>
            <a:ahLst/>
            <a:cxnLst/>
            <a:rect l="l" t="t" r="r" b="b"/>
            <a:pathLst>
              <a:path w="124963" h="132704">
                <a:moveTo>
                  <a:pt x="0" y="0"/>
                </a:moveTo>
                <a:lnTo>
                  <a:pt x="124962" y="0"/>
                </a:lnTo>
                <a:lnTo>
                  <a:pt x="124962" y="132703"/>
                </a:lnTo>
                <a:lnTo>
                  <a:pt x="0" y="132703"/>
                </a:lnTo>
                <a:lnTo>
                  <a:pt x="0" y="0"/>
                </a:lnTo>
                <a:close/>
              </a:path>
            </a:pathLst>
          </a:custGeom>
          <a:blipFill>
            <a:blip r:embed="rId73"/>
            <a:stretch>
              <a:fillRect l="-2365" b="-4492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87" name="Freeform 187"/>
          <p:cNvSpPr/>
          <p:nvPr/>
        </p:nvSpPr>
        <p:spPr>
          <a:xfrm>
            <a:off x="2659274" y="797321"/>
            <a:ext cx="124963" cy="132704"/>
          </a:xfrm>
          <a:custGeom>
            <a:avLst/>
            <a:gdLst/>
            <a:ahLst/>
            <a:cxnLst/>
            <a:rect l="l" t="t" r="r" b="b"/>
            <a:pathLst>
              <a:path w="124963" h="132704">
                <a:moveTo>
                  <a:pt x="0" y="0"/>
                </a:moveTo>
                <a:lnTo>
                  <a:pt x="124963" y="0"/>
                </a:lnTo>
                <a:lnTo>
                  <a:pt x="124963" y="132703"/>
                </a:lnTo>
                <a:lnTo>
                  <a:pt x="0" y="132703"/>
                </a:lnTo>
                <a:lnTo>
                  <a:pt x="0" y="0"/>
                </a:lnTo>
                <a:close/>
              </a:path>
            </a:pathLst>
          </a:custGeom>
          <a:blipFill>
            <a:blip r:embed="rId73"/>
            <a:stretch>
              <a:fillRect l="-2365" b="-4492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88" name="Freeform 188"/>
          <p:cNvSpPr/>
          <p:nvPr/>
        </p:nvSpPr>
        <p:spPr>
          <a:xfrm>
            <a:off x="2645506" y="2406715"/>
            <a:ext cx="124963" cy="132704"/>
          </a:xfrm>
          <a:custGeom>
            <a:avLst/>
            <a:gdLst/>
            <a:ahLst/>
            <a:cxnLst/>
            <a:rect l="l" t="t" r="r" b="b"/>
            <a:pathLst>
              <a:path w="124963" h="132704">
                <a:moveTo>
                  <a:pt x="0" y="0"/>
                </a:moveTo>
                <a:lnTo>
                  <a:pt x="124962" y="0"/>
                </a:lnTo>
                <a:lnTo>
                  <a:pt x="124962" y="132704"/>
                </a:lnTo>
                <a:lnTo>
                  <a:pt x="0" y="132704"/>
                </a:lnTo>
                <a:lnTo>
                  <a:pt x="0" y="0"/>
                </a:lnTo>
                <a:close/>
              </a:path>
            </a:pathLst>
          </a:custGeom>
          <a:blipFill>
            <a:blip r:embed="rId73"/>
            <a:stretch>
              <a:fillRect l="-2365" b="-4492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89" name="Freeform 189"/>
          <p:cNvSpPr/>
          <p:nvPr/>
        </p:nvSpPr>
        <p:spPr>
          <a:xfrm>
            <a:off x="2640761" y="3543811"/>
            <a:ext cx="124963" cy="132704"/>
          </a:xfrm>
          <a:custGeom>
            <a:avLst/>
            <a:gdLst/>
            <a:ahLst/>
            <a:cxnLst/>
            <a:rect l="l" t="t" r="r" b="b"/>
            <a:pathLst>
              <a:path w="124963" h="132704">
                <a:moveTo>
                  <a:pt x="0" y="0"/>
                </a:moveTo>
                <a:lnTo>
                  <a:pt x="124962" y="0"/>
                </a:lnTo>
                <a:lnTo>
                  <a:pt x="124962" y="132703"/>
                </a:lnTo>
                <a:lnTo>
                  <a:pt x="0" y="132703"/>
                </a:lnTo>
                <a:lnTo>
                  <a:pt x="0" y="0"/>
                </a:lnTo>
                <a:close/>
              </a:path>
            </a:pathLst>
          </a:custGeom>
          <a:blipFill>
            <a:blip r:embed="rId73"/>
            <a:stretch>
              <a:fillRect l="-2365" b="-4492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90" name="Freeform 190"/>
          <p:cNvSpPr/>
          <p:nvPr/>
        </p:nvSpPr>
        <p:spPr>
          <a:xfrm>
            <a:off x="1703883" y="1819241"/>
            <a:ext cx="128156" cy="136113"/>
          </a:xfrm>
          <a:custGeom>
            <a:avLst/>
            <a:gdLst/>
            <a:ahLst/>
            <a:cxnLst/>
            <a:rect l="l" t="t" r="r" b="b"/>
            <a:pathLst>
              <a:path w="128156" h="136113">
                <a:moveTo>
                  <a:pt x="0" y="0"/>
                </a:moveTo>
                <a:lnTo>
                  <a:pt x="128157" y="0"/>
                </a:lnTo>
                <a:lnTo>
                  <a:pt x="128157" y="136113"/>
                </a:lnTo>
                <a:lnTo>
                  <a:pt x="0" y="136113"/>
                </a:lnTo>
                <a:lnTo>
                  <a:pt x="0" y="0"/>
                </a:lnTo>
                <a:close/>
              </a:path>
            </a:pathLst>
          </a:custGeom>
          <a:blipFill>
            <a:blip r:embed="rId74"/>
            <a:stretch>
              <a:fillRect t="-1031" b="-1031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91" name="Freeform 191"/>
          <p:cNvSpPr/>
          <p:nvPr/>
        </p:nvSpPr>
        <p:spPr>
          <a:xfrm>
            <a:off x="1711164" y="2596775"/>
            <a:ext cx="128156" cy="136113"/>
          </a:xfrm>
          <a:custGeom>
            <a:avLst/>
            <a:gdLst/>
            <a:ahLst/>
            <a:cxnLst/>
            <a:rect l="l" t="t" r="r" b="b"/>
            <a:pathLst>
              <a:path w="128156" h="136113">
                <a:moveTo>
                  <a:pt x="0" y="0"/>
                </a:moveTo>
                <a:lnTo>
                  <a:pt x="128156" y="0"/>
                </a:lnTo>
                <a:lnTo>
                  <a:pt x="128156" y="136114"/>
                </a:lnTo>
                <a:lnTo>
                  <a:pt x="0" y="136114"/>
                </a:lnTo>
                <a:lnTo>
                  <a:pt x="0" y="0"/>
                </a:lnTo>
                <a:close/>
              </a:path>
            </a:pathLst>
          </a:custGeom>
          <a:blipFill>
            <a:blip r:embed="rId74"/>
            <a:stretch>
              <a:fillRect t="-1031" b="-1031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92" name="Freeform 192"/>
          <p:cNvSpPr/>
          <p:nvPr/>
        </p:nvSpPr>
        <p:spPr>
          <a:xfrm>
            <a:off x="2639203" y="1742467"/>
            <a:ext cx="128156" cy="136113"/>
          </a:xfrm>
          <a:custGeom>
            <a:avLst/>
            <a:gdLst/>
            <a:ahLst/>
            <a:cxnLst/>
            <a:rect l="l" t="t" r="r" b="b"/>
            <a:pathLst>
              <a:path w="128156" h="136113">
                <a:moveTo>
                  <a:pt x="0" y="0"/>
                </a:moveTo>
                <a:lnTo>
                  <a:pt x="128156" y="0"/>
                </a:lnTo>
                <a:lnTo>
                  <a:pt x="128156" y="136113"/>
                </a:lnTo>
                <a:lnTo>
                  <a:pt x="0" y="136113"/>
                </a:lnTo>
                <a:lnTo>
                  <a:pt x="0" y="0"/>
                </a:lnTo>
                <a:close/>
              </a:path>
            </a:pathLst>
          </a:custGeom>
          <a:blipFill>
            <a:blip r:embed="rId74"/>
            <a:stretch>
              <a:fillRect t="-1031" b="-1031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93" name="Freeform 193"/>
          <p:cNvSpPr/>
          <p:nvPr/>
        </p:nvSpPr>
        <p:spPr>
          <a:xfrm>
            <a:off x="2639203" y="2894299"/>
            <a:ext cx="128156" cy="136113"/>
          </a:xfrm>
          <a:custGeom>
            <a:avLst/>
            <a:gdLst/>
            <a:ahLst/>
            <a:cxnLst/>
            <a:rect l="l" t="t" r="r" b="b"/>
            <a:pathLst>
              <a:path w="128156" h="136113">
                <a:moveTo>
                  <a:pt x="0" y="0"/>
                </a:moveTo>
                <a:lnTo>
                  <a:pt x="128156" y="0"/>
                </a:lnTo>
                <a:lnTo>
                  <a:pt x="128156" y="136114"/>
                </a:lnTo>
                <a:lnTo>
                  <a:pt x="0" y="136114"/>
                </a:lnTo>
                <a:lnTo>
                  <a:pt x="0" y="0"/>
                </a:lnTo>
                <a:close/>
              </a:path>
            </a:pathLst>
          </a:custGeom>
          <a:blipFill>
            <a:blip r:embed="rId74"/>
            <a:stretch>
              <a:fillRect t="-1031" b="-1031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94" name="Freeform 194"/>
          <p:cNvSpPr/>
          <p:nvPr/>
        </p:nvSpPr>
        <p:spPr>
          <a:xfrm>
            <a:off x="1698740" y="2902001"/>
            <a:ext cx="135255" cy="135255"/>
          </a:xfrm>
          <a:custGeom>
            <a:avLst/>
            <a:gdLst/>
            <a:ahLst/>
            <a:cxnLst/>
            <a:rect l="l" t="t" r="r" b="b"/>
            <a:pathLst>
              <a:path w="135255" h="135255">
                <a:moveTo>
                  <a:pt x="0" y="0"/>
                </a:moveTo>
                <a:lnTo>
                  <a:pt x="135255" y="0"/>
                </a:lnTo>
                <a:lnTo>
                  <a:pt x="135255" y="135255"/>
                </a:lnTo>
                <a:lnTo>
                  <a:pt x="0" y="135255"/>
                </a:lnTo>
                <a:lnTo>
                  <a:pt x="0" y="0"/>
                </a:lnTo>
                <a:close/>
              </a:path>
            </a:pathLst>
          </a:custGeom>
          <a:blipFill>
            <a:blip r:embed="rId75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195" name="Group 195"/>
          <p:cNvGrpSpPr/>
          <p:nvPr/>
        </p:nvGrpSpPr>
        <p:grpSpPr>
          <a:xfrm>
            <a:off x="729457" y="3943054"/>
            <a:ext cx="2189858" cy="144408"/>
            <a:chOff x="0" y="-9525"/>
            <a:chExt cx="2919811" cy="192545"/>
          </a:xfrm>
        </p:grpSpPr>
        <p:sp>
          <p:nvSpPr>
            <p:cNvPr id="196" name="TextBox 196"/>
            <p:cNvSpPr txBox="1"/>
            <p:nvPr/>
          </p:nvSpPr>
          <p:spPr>
            <a:xfrm>
              <a:off x="0" y="2713"/>
              <a:ext cx="2919811" cy="180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"/>
                </a:lnSpc>
              </a:pPr>
              <a:r>
                <a:rPr lang="en-US" sz="190" dirty="0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※</a:t>
              </a:r>
              <a:r>
                <a:rPr lang="en-US" sz="190" dirty="0" err="1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この紙の</a:t>
              </a:r>
              <a:r>
                <a:rPr lang="en-US" sz="190" dirty="0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　</a:t>
              </a:r>
              <a:r>
                <a:rPr lang="en-US" sz="190" dirty="0" err="1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絵は</a:t>
              </a:r>
              <a:r>
                <a:rPr lang="en-US" sz="190" dirty="0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　経 済 産 業 省３Rの　</a:t>
              </a:r>
              <a:r>
                <a:rPr lang="en-US" sz="190" dirty="0" err="1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ホームページから</a:t>
              </a:r>
              <a:r>
                <a:rPr lang="en-US" sz="190" dirty="0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　</a:t>
              </a:r>
              <a:r>
                <a:rPr lang="en-US" sz="190" dirty="0" err="1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使っています</a:t>
              </a:r>
              <a:r>
                <a:rPr lang="en-US" sz="190" dirty="0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。　経 済 産 業 </a:t>
              </a:r>
              <a:r>
                <a:rPr lang="en-US" sz="190" dirty="0" err="1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省ホームページ</a:t>
              </a:r>
              <a:r>
                <a:rPr lang="en-US" sz="190" dirty="0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  https://www.meti.go.jp/policy/recycle/main/data/illust/index.html</a:t>
              </a:r>
            </a:p>
            <a:p>
              <a:pPr>
                <a:lnSpc>
                  <a:spcPts val="424"/>
                </a:lnSpc>
              </a:pPr>
              <a:r>
                <a:rPr lang="en-US" sz="190" dirty="0">
                  <a:solidFill>
                    <a:srgbClr val="000000"/>
                  </a:solidFill>
                  <a:ea typeface="UD デジタル 教科書体 NK-B" panose="02020700000000000000" pitchFamily="18" charset="-128"/>
                </a:rPr>
                <a:t>　　</a:t>
              </a:r>
            </a:p>
            <a:p>
              <a:pPr algn="ctr">
                <a:lnSpc>
                  <a:spcPts val="442"/>
                </a:lnSpc>
                <a:spcBef>
                  <a:spcPct val="0"/>
                </a:spcBef>
              </a:pPr>
              <a:endParaRPr lang="en-US" sz="190" dirty="0">
                <a:solidFill>
                  <a:srgbClr val="000000"/>
                </a:solidFill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197" name="TextBox 197"/>
            <p:cNvSpPr txBox="1"/>
            <p:nvPr/>
          </p:nvSpPr>
          <p:spPr>
            <a:xfrm>
              <a:off x="90500" y="-9525"/>
              <a:ext cx="273783" cy="17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1"/>
                </a:lnSpc>
                <a:spcBef>
                  <a:spcPct val="0"/>
                </a:spcBef>
              </a:pPr>
              <a:r>
                <a:rPr lang="en-US" sz="100" dirty="0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  </a:t>
              </a:r>
              <a:r>
                <a:rPr lang="en-US" sz="100" dirty="0" err="1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かみ</a:t>
              </a:r>
              <a:r>
                <a:rPr lang="en-US" sz="100" dirty="0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　　　　  え</a:t>
              </a:r>
            </a:p>
          </p:txBody>
        </p:sp>
        <p:sp>
          <p:nvSpPr>
            <p:cNvPr id="198" name="TextBox 198"/>
            <p:cNvSpPr txBox="1"/>
            <p:nvPr/>
          </p:nvSpPr>
          <p:spPr>
            <a:xfrm>
              <a:off x="904153" y="-5837"/>
              <a:ext cx="273783" cy="17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1"/>
                </a:lnSpc>
                <a:spcBef>
                  <a:spcPct val="0"/>
                </a:spcBef>
              </a:pPr>
              <a:r>
                <a:rPr lang="en-US" sz="100" dirty="0" err="1">
                  <a:solidFill>
                    <a:srgbClr val="000000"/>
                  </a:solidFill>
                  <a:ea typeface="UD デジタル 教科書体 NK-B" panose="02020700000000000000" pitchFamily="18" charset="-128"/>
                </a:rPr>
                <a:t>つか</a:t>
              </a:r>
              <a:endParaRPr lang="en-US" sz="100" dirty="0">
                <a:solidFill>
                  <a:srgbClr val="000000"/>
                </a:solidFill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199" name="TextBox 199"/>
            <p:cNvSpPr txBox="1"/>
            <p:nvPr/>
          </p:nvSpPr>
          <p:spPr>
            <a:xfrm>
              <a:off x="288449" y="-6901"/>
              <a:ext cx="422181" cy="17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1"/>
                </a:lnSpc>
                <a:spcBef>
                  <a:spcPct val="0"/>
                </a:spcBef>
              </a:pPr>
              <a:r>
                <a:rPr lang="en-US" sz="100" dirty="0" err="1">
                  <a:solidFill>
                    <a:srgbClr val="000000"/>
                  </a:solidFill>
                  <a:ea typeface="UD デジタル 教科書体 NK-B" panose="02020700000000000000" pitchFamily="18" charset="-128"/>
                </a:rPr>
                <a:t>けい</a:t>
              </a:r>
              <a:r>
                <a:rPr lang="en-US" sz="100" dirty="0">
                  <a:solidFill>
                    <a:srgbClr val="000000"/>
                  </a:solidFill>
                  <a:ea typeface="UD デジタル 教科書体 NK-B" panose="02020700000000000000" pitchFamily="18" charset="-128"/>
                </a:rPr>
                <a:t>   </a:t>
              </a:r>
              <a:r>
                <a:rPr lang="en-US" sz="100" dirty="0" err="1">
                  <a:solidFill>
                    <a:srgbClr val="000000"/>
                  </a:solidFill>
                  <a:ea typeface="UD デジタル 教科書体 NK-B" panose="02020700000000000000" pitchFamily="18" charset="-128"/>
                </a:rPr>
                <a:t>ざい</a:t>
              </a:r>
              <a:r>
                <a:rPr lang="en-US" sz="100" dirty="0">
                  <a:solidFill>
                    <a:srgbClr val="000000"/>
                  </a:solidFill>
                  <a:ea typeface="UD デジタル 教科書体 NK-B" panose="02020700000000000000" pitchFamily="18" charset="-128"/>
                </a:rPr>
                <a:t>  </a:t>
              </a:r>
              <a:r>
                <a:rPr lang="en-US" sz="100" dirty="0" err="1">
                  <a:solidFill>
                    <a:srgbClr val="000000"/>
                  </a:solidFill>
                  <a:ea typeface="UD デジタル 教科書体 NK-B" panose="02020700000000000000" pitchFamily="18" charset="-128"/>
                </a:rPr>
                <a:t>さんぎょうしょう</a:t>
              </a:r>
              <a:endParaRPr lang="en-US" sz="100" dirty="0">
                <a:solidFill>
                  <a:srgbClr val="000000"/>
                </a:solidFill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200" name="TextBox 200"/>
            <p:cNvSpPr txBox="1"/>
            <p:nvPr/>
          </p:nvSpPr>
          <p:spPr>
            <a:xfrm>
              <a:off x="1168407" y="-5837"/>
              <a:ext cx="422181" cy="17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1"/>
                </a:lnSpc>
                <a:spcBef>
                  <a:spcPct val="0"/>
                </a:spcBef>
              </a:pPr>
              <a:r>
                <a:rPr lang="en-US" sz="100" dirty="0" err="1">
                  <a:solidFill>
                    <a:srgbClr val="000000"/>
                  </a:solidFill>
                  <a:ea typeface="UD デジタル 教科書体 NK-B" panose="02020700000000000000" pitchFamily="18" charset="-128"/>
                </a:rPr>
                <a:t>けい</a:t>
              </a:r>
              <a:r>
                <a:rPr lang="en-US" sz="100" dirty="0">
                  <a:solidFill>
                    <a:srgbClr val="000000"/>
                  </a:solidFill>
                  <a:ea typeface="UD デジタル 教科書体 NK-B" panose="02020700000000000000" pitchFamily="18" charset="-128"/>
                </a:rPr>
                <a:t> </a:t>
              </a:r>
              <a:r>
                <a:rPr lang="en-US" sz="100" dirty="0" err="1">
                  <a:solidFill>
                    <a:srgbClr val="000000"/>
                  </a:solidFill>
                  <a:ea typeface="UD デジタル 教科書体 NK-B" panose="02020700000000000000" pitchFamily="18" charset="-128"/>
                </a:rPr>
                <a:t>ざい</a:t>
              </a:r>
              <a:r>
                <a:rPr lang="en-US" sz="100" dirty="0">
                  <a:solidFill>
                    <a:srgbClr val="000000"/>
                  </a:solidFill>
                  <a:ea typeface="UD デジタル 教科書体 NK-B" panose="02020700000000000000" pitchFamily="18" charset="-128"/>
                </a:rPr>
                <a:t>  </a:t>
              </a:r>
              <a:r>
                <a:rPr lang="en-US" sz="100" dirty="0" err="1">
                  <a:solidFill>
                    <a:srgbClr val="000000"/>
                  </a:solidFill>
                  <a:ea typeface="UD デジタル 教科書体 NK-B" panose="02020700000000000000" pitchFamily="18" charset="-128"/>
                </a:rPr>
                <a:t>さん</a:t>
              </a:r>
              <a:r>
                <a:rPr lang="en-US" sz="100" dirty="0">
                  <a:solidFill>
                    <a:srgbClr val="000000"/>
                  </a:solidFill>
                  <a:ea typeface="UD デジタル 教科書体 NK-B" panose="02020700000000000000" pitchFamily="18" charset="-128"/>
                </a:rPr>
                <a:t>  </a:t>
              </a:r>
              <a:r>
                <a:rPr lang="en-US" sz="100" dirty="0" err="1">
                  <a:solidFill>
                    <a:srgbClr val="000000"/>
                  </a:solidFill>
                  <a:ea typeface="UD デジタル 教科書体 NK-B" panose="02020700000000000000" pitchFamily="18" charset="-128"/>
                </a:rPr>
                <a:t>ぎょうしょう</a:t>
              </a:r>
              <a:endParaRPr lang="en-US" sz="100" dirty="0">
                <a:solidFill>
                  <a:srgbClr val="000000"/>
                </a:solidFill>
                <a:ea typeface="UD デジタル 教科書体 NK-B" panose="02020700000000000000" pitchFamily="18" charset="-128"/>
              </a:endParaRPr>
            </a:p>
          </p:txBody>
        </p:sp>
      </p:grpSp>
      <p:sp>
        <p:nvSpPr>
          <p:cNvPr id="201" name="TextBox 201"/>
          <p:cNvSpPr txBox="1"/>
          <p:nvPr/>
        </p:nvSpPr>
        <p:spPr>
          <a:xfrm>
            <a:off x="935605" y="2654532"/>
            <a:ext cx="611400" cy="49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"/>
              </a:lnSpc>
              <a:spcBef>
                <a:spcPct val="0"/>
              </a:spcBef>
            </a:pPr>
            <a:r>
              <a:rPr lang="en-US" sz="300" spc="30" dirty="0">
                <a:solidFill>
                  <a:srgbClr val="004AAD"/>
                </a:solidFill>
                <a:latin typeface="+mj-lt"/>
                <a:ea typeface="UD デジタル 教科書体 NK-B" panose="02020700000000000000" pitchFamily="18" charset="-128"/>
              </a:rPr>
              <a:t>※</a:t>
            </a:r>
            <a:r>
              <a:rPr lang="en-US" sz="300" spc="30" dirty="0" err="1">
                <a:solidFill>
                  <a:srgbClr val="004AAD"/>
                </a:solidFill>
                <a:latin typeface="+mj-lt"/>
                <a:ea typeface="UD デジタル 教科書体 NK-B" panose="02020700000000000000" pitchFamily="18" charset="-128"/>
              </a:rPr>
              <a:t>中は</a:t>
            </a:r>
            <a:r>
              <a:rPr lang="en-US" sz="300" spc="30" dirty="0">
                <a:solidFill>
                  <a:srgbClr val="004AAD"/>
                </a:solidFill>
                <a:latin typeface="+mj-lt"/>
                <a:ea typeface="UD デジタル 教科書体 NK-B" panose="02020700000000000000" pitchFamily="18" charset="-128"/>
              </a:rPr>
              <a:t>　</a:t>
            </a:r>
            <a:r>
              <a:rPr lang="en-US" sz="300" spc="30" dirty="0" err="1">
                <a:solidFill>
                  <a:srgbClr val="004AAD"/>
                </a:solidFill>
                <a:latin typeface="+mj-lt"/>
                <a:ea typeface="UD デジタル 教科書体 NK-B" panose="02020700000000000000" pitchFamily="18" charset="-128"/>
              </a:rPr>
              <a:t>燃やせるごみです</a:t>
            </a:r>
            <a:r>
              <a:rPr lang="en-US" sz="300" spc="30" dirty="0">
                <a:solidFill>
                  <a:srgbClr val="004AAD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</a:p>
        </p:txBody>
      </p:sp>
      <p:sp>
        <p:nvSpPr>
          <p:cNvPr id="202" name="Freeform 202"/>
          <p:cNvSpPr/>
          <p:nvPr/>
        </p:nvSpPr>
        <p:spPr>
          <a:xfrm>
            <a:off x="2530962" y="43302"/>
            <a:ext cx="210397" cy="210397"/>
          </a:xfrm>
          <a:custGeom>
            <a:avLst/>
            <a:gdLst/>
            <a:ahLst/>
            <a:cxnLst/>
            <a:rect l="l" t="t" r="r" b="b"/>
            <a:pathLst>
              <a:path w="210397" h="210397">
                <a:moveTo>
                  <a:pt x="0" y="0"/>
                </a:moveTo>
                <a:lnTo>
                  <a:pt x="210396" y="0"/>
                </a:lnTo>
                <a:lnTo>
                  <a:pt x="210396" y="210397"/>
                </a:lnTo>
                <a:lnTo>
                  <a:pt x="0" y="210397"/>
                </a:lnTo>
                <a:lnTo>
                  <a:pt x="0" y="0"/>
                </a:lnTo>
                <a:close/>
              </a:path>
            </a:pathLst>
          </a:custGeom>
          <a:blipFill>
            <a:blip r:embed="rId76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UD デジタル 教科書体 NK-B"/>
        <a:ea typeface="UD デジタル 教科書体 NK-B"/>
        <a:cs typeface=""/>
      </a:majorFont>
      <a:minorFont>
        <a:latin typeface="UD デジタル 教科書体 NK-B"/>
        <a:ea typeface="UD デジタル 教科書体 NK-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253</Words>
  <Application>Microsoft Office PowerPoint</Application>
  <PresentationFormat>ユーザー設定</PresentationFormat>
  <Paragraphs>124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Calibri</vt:lpstr>
      <vt:lpstr>UD デジタル 教科書体 NK-B</vt:lpstr>
      <vt:lpstr>Arial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山口市　やさしいごみの分け方</dc:title>
  <dc:creator>a020rbu</dc:creator>
  <cp:lastModifiedBy>岡本　葵</cp:lastModifiedBy>
  <cp:revision>5</cp:revision>
  <dcterms:created xsi:type="dcterms:W3CDTF">2006-08-16T00:00:00Z</dcterms:created>
  <dcterms:modified xsi:type="dcterms:W3CDTF">2024-02-05T07:22:36Z</dcterms:modified>
  <dc:identifier>DAF0lp2wOWA</dc:identifier>
</cp:coreProperties>
</file>