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</p:sldIdLst>
  <p:sldSz cx="2819400" cy="4000500"/>
  <p:notesSz cx="6858000" cy="9144000"/>
  <p:embeddedFontLst>
    <p:embeddedFont>
      <p:font typeface="UDモトヤシーダ" panose="020B0600070205080204" charset="-128"/>
      <p:regular r:id="rId4"/>
    </p:embeddedFont>
    <p:embeddedFont>
      <p:font typeface="UDモトヤマルベリ" panose="020B0600070205080204" charset="-128"/>
      <p:regular r:id="rId5"/>
    </p:embeddedFont>
    <p:embeddedFont>
      <p:font typeface="UD丸ゴ_ラージ（N仕様）" panose="020B0600070205080204" charset="-128"/>
      <p:regular r:id="rId6"/>
    </p:embeddedFont>
    <p:embeddedFont>
      <p:font typeface="UD丸ゴ_ラージ（N仕様） Bold" panose="020B0600070205080204" charset="-128"/>
      <p:regular r:id="rId7"/>
    </p:embeddedFont>
    <p:embeddedFont>
      <p:font typeface="桜鯰フォント" panose="02000600000000000000" charset="-128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98" d="100"/>
          <a:sy n="298" d="100"/>
        </p:scale>
        <p:origin x="825" y="-41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heme" Target="theme/theme1.xml"/><Relationship Id="rId5" Type="http://schemas.openxmlformats.org/officeDocument/2006/relationships/font" Target="fonts/font2.fntdata"/><Relationship Id="rId10" Type="http://schemas.openxmlformats.org/officeDocument/2006/relationships/viewProps" Target="viewProps.xml"/><Relationship Id="rId4" Type="http://schemas.openxmlformats.org/officeDocument/2006/relationships/font" Target="fonts/font1.fntdata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jpe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3.png"/><Relationship Id="rId21" Type="http://schemas.openxmlformats.org/officeDocument/2006/relationships/image" Target="../media/image55.png"/><Relationship Id="rId34" Type="http://schemas.openxmlformats.org/officeDocument/2006/relationships/image" Target="../media/image68.png"/><Relationship Id="rId42" Type="http://schemas.openxmlformats.org/officeDocument/2006/relationships/image" Target="../media/image1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37" Type="http://schemas.openxmlformats.org/officeDocument/2006/relationships/image" Target="../media/image71.png"/><Relationship Id="rId40" Type="http://schemas.openxmlformats.org/officeDocument/2006/relationships/image" Target="../media/image10.png"/><Relationship Id="rId45" Type="http://schemas.openxmlformats.org/officeDocument/2006/relationships/image" Target="../media/image34.sv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sv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4" Type="http://schemas.openxmlformats.org/officeDocument/2006/relationships/image" Target="../media/image3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43" Type="http://schemas.openxmlformats.org/officeDocument/2006/relationships/image" Target="../media/image35.jpeg"/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38" Type="http://schemas.openxmlformats.org/officeDocument/2006/relationships/image" Target="../media/image72.jpeg"/><Relationship Id="rId20" Type="http://schemas.openxmlformats.org/officeDocument/2006/relationships/image" Target="../media/image54.png"/><Relationship Id="rId41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707" y="1406118"/>
            <a:ext cx="2740401" cy="2525561"/>
            <a:chOff x="0" y="0"/>
            <a:chExt cx="2624819" cy="24190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24819" cy="2419041"/>
            </a:xfrm>
            <a:custGeom>
              <a:avLst/>
              <a:gdLst/>
              <a:ahLst/>
              <a:cxnLst/>
              <a:rect l="l" t="t" r="r" b="b"/>
              <a:pathLst>
                <a:path w="2624819" h="2419041">
                  <a:moveTo>
                    <a:pt x="0" y="0"/>
                  </a:moveTo>
                  <a:lnTo>
                    <a:pt x="2624819" y="0"/>
                  </a:lnTo>
                  <a:lnTo>
                    <a:pt x="2624819" y="2419041"/>
                  </a:lnTo>
                  <a:lnTo>
                    <a:pt x="0" y="241904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7CB8E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624819" cy="2438091"/>
            </a:xfrm>
            <a:prstGeom prst="rect">
              <a:avLst/>
            </a:prstGeom>
          </p:spPr>
          <p:txBody>
            <a:bodyPr lIns="19007" tIns="19007" rIns="19007" bIns="19007" rtlCol="0" anchor="ctr"/>
            <a:lstStyle/>
            <a:p>
              <a:pPr algn="ctr">
                <a:lnSpc>
                  <a:spcPts val="73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8528" y="1652528"/>
            <a:ext cx="2642958" cy="814041"/>
            <a:chOff x="0" y="0"/>
            <a:chExt cx="2531228" cy="7796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31228" cy="779627"/>
            </a:xfrm>
            <a:custGeom>
              <a:avLst/>
              <a:gdLst/>
              <a:ahLst/>
              <a:cxnLst/>
              <a:rect l="l" t="t" r="r" b="b"/>
              <a:pathLst>
                <a:path w="2531228" h="779627">
                  <a:moveTo>
                    <a:pt x="0" y="0"/>
                  </a:moveTo>
                  <a:lnTo>
                    <a:pt x="2531228" y="0"/>
                  </a:lnTo>
                  <a:lnTo>
                    <a:pt x="2531228" y="779627"/>
                  </a:lnTo>
                  <a:lnTo>
                    <a:pt x="0" y="779627"/>
                  </a:lnTo>
                  <a:close/>
                </a:path>
              </a:pathLst>
            </a:custGeom>
            <a:solidFill>
              <a:srgbClr val="E7F2F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2531228" cy="846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9043" y="2504668"/>
            <a:ext cx="2609366" cy="666019"/>
            <a:chOff x="0" y="0"/>
            <a:chExt cx="2499056" cy="6378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99056" cy="637863"/>
            </a:xfrm>
            <a:custGeom>
              <a:avLst/>
              <a:gdLst/>
              <a:ahLst/>
              <a:cxnLst/>
              <a:rect l="l" t="t" r="r" b="b"/>
              <a:pathLst>
                <a:path w="2499056" h="637863">
                  <a:moveTo>
                    <a:pt x="0" y="0"/>
                  </a:moveTo>
                  <a:lnTo>
                    <a:pt x="2499056" y="0"/>
                  </a:lnTo>
                  <a:lnTo>
                    <a:pt x="2499056" y="637863"/>
                  </a:lnTo>
                  <a:lnTo>
                    <a:pt x="0" y="637863"/>
                  </a:lnTo>
                  <a:close/>
                </a:path>
              </a:pathLst>
            </a:custGeom>
            <a:solidFill>
              <a:srgbClr val="E7F2F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2499056" cy="7045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6360" y="3224917"/>
            <a:ext cx="2652714" cy="659231"/>
            <a:chOff x="0" y="0"/>
            <a:chExt cx="2540572" cy="6313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40572" cy="631362"/>
            </a:xfrm>
            <a:custGeom>
              <a:avLst/>
              <a:gdLst/>
              <a:ahLst/>
              <a:cxnLst/>
              <a:rect l="l" t="t" r="r" b="b"/>
              <a:pathLst>
                <a:path w="2540572" h="631362">
                  <a:moveTo>
                    <a:pt x="0" y="0"/>
                  </a:moveTo>
                  <a:lnTo>
                    <a:pt x="2540572" y="0"/>
                  </a:lnTo>
                  <a:lnTo>
                    <a:pt x="2540572" y="631362"/>
                  </a:lnTo>
                  <a:lnTo>
                    <a:pt x="0" y="631362"/>
                  </a:lnTo>
                  <a:close/>
                </a:path>
              </a:pathLst>
            </a:custGeom>
            <a:solidFill>
              <a:srgbClr val="E7F2F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2540572" cy="6980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4707" y="585099"/>
            <a:ext cx="2740401" cy="749628"/>
            <a:chOff x="0" y="0"/>
            <a:chExt cx="2624819" cy="71801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24819" cy="718011"/>
            </a:xfrm>
            <a:custGeom>
              <a:avLst/>
              <a:gdLst/>
              <a:ahLst/>
              <a:cxnLst/>
              <a:rect l="l" t="t" r="r" b="b"/>
              <a:pathLst>
                <a:path w="2624819" h="718011">
                  <a:moveTo>
                    <a:pt x="0" y="0"/>
                  </a:moveTo>
                  <a:lnTo>
                    <a:pt x="2624819" y="0"/>
                  </a:lnTo>
                  <a:lnTo>
                    <a:pt x="2624819" y="718011"/>
                  </a:lnTo>
                  <a:lnTo>
                    <a:pt x="0" y="7180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7CB8E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2624819" cy="737061"/>
            </a:xfrm>
            <a:prstGeom prst="rect">
              <a:avLst/>
            </a:prstGeom>
          </p:spPr>
          <p:txBody>
            <a:bodyPr lIns="19007" tIns="19007" rIns="19007" bIns="19007" rtlCol="0" anchor="ctr"/>
            <a:lstStyle/>
            <a:p>
              <a:pPr algn="ctr">
                <a:lnSpc>
                  <a:spcPts val="73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3628" y="650706"/>
            <a:ext cx="2642958" cy="661717"/>
            <a:chOff x="0" y="0"/>
            <a:chExt cx="2531228" cy="63374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31228" cy="633743"/>
            </a:xfrm>
            <a:custGeom>
              <a:avLst/>
              <a:gdLst/>
              <a:ahLst/>
              <a:cxnLst/>
              <a:rect l="l" t="t" r="r" b="b"/>
              <a:pathLst>
                <a:path w="2531228" h="633743">
                  <a:moveTo>
                    <a:pt x="0" y="0"/>
                  </a:moveTo>
                  <a:lnTo>
                    <a:pt x="2531228" y="0"/>
                  </a:lnTo>
                  <a:lnTo>
                    <a:pt x="2531228" y="633743"/>
                  </a:lnTo>
                  <a:lnTo>
                    <a:pt x="0" y="633743"/>
                  </a:lnTo>
                  <a:close/>
                </a:path>
              </a:pathLst>
            </a:custGeom>
            <a:solidFill>
              <a:srgbClr val="E7F2F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2531228" cy="700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55035" y="1007824"/>
            <a:ext cx="937248" cy="305954"/>
            <a:chOff x="0" y="0"/>
            <a:chExt cx="897626" cy="29301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97626" cy="293019"/>
            </a:xfrm>
            <a:custGeom>
              <a:avLst/>
              <a:gdLst/>
              <a:ahLst/>
              <a:cxnLst/>
              <a:rect l="l" t="t" r="r" b="b"/>
              <a:pathLst>
                <a:path w="897626" h="293019">
                  <a:moveTo>
                    <a:pt x="16521" y="0"/>
                  </a:moveTo>
                  <a:lnTo>
                    <a:pt x="881105" y="0"/>
                  </a:lnTo>
                  <a:cubicBezTo>
                    <a:pt x="885487" y="0"/>
                    <a:pt x="889689" y="1741"/>
                    <a:pt x="892787" y="4839"/>
                  </a:cubicBezTo>
                  <a:cubicBezTo>
                    <a:pt x="895885" y="7937"/>
                    <a:pt x="897626" y="12139"/>
                    <a:pt x="897626" y="16521"/>
                  </a:cubicBezTo>
                  <a:lnTo>
                    <a:pt x="897626" y="276499"/>
                  </a:lnTo>
                  <a:cubicBezTo>
                    <a:pt x="897626" y="280880"/>
                    <a:pt x="895885" y="285083"/>
                    <a:pt x="892787" y="288181"/>
                  </a:cubicBezTo>
                  <a:cubicBezTo>
                    <a:pt x="889689" y="291279"/>
                    <a:pt x="885487" y="293019"/>
                    <a:pt x="881105" y="293019"/>
                  </a:cubicBezTo>
                  <a:lnTo>
                    <a:pt x="16521" y="293019"/>
                  </a:lnTo>
                  <a:cubicBezTo>
                    <a:pt x="12139" y="293019"/>
                    <a:pt x="7937" y="291279"/>
                    <a:pt x="4839" y="288181"/>
                  </a:cubicBezTo>
                  <a:cubicBezTo>
                    <a:pt x="1741" y="285083"/>
                    <a:pt x="0" y="280880"/>
                    <a:pt x="0" y="276499"/>
                  </a:cubicBezTo>
                  <a:lnTo>
                    <a:pt x="0" y="16521"/>
                  </a:lnTo>
                  <a:cubicBezTo>
                    <a:pt x="0" y="12139"/>
                    <a:pt x="1741" y="7937"/>
                    <a:pt x="4839" y="4839"/>
                  </a:cubicBezTo>
                  <a:cubicBezTo>
                    <a:pt x="7937" y="1741"/>
                    <a:pt x="12139" y="0"/>
                    <a:pt x="1652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897626" cy="359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292975" y="3361860"/>
            <a:ext cx="419783" cy="419783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20469" y="3467205"/>
            <a:ext cx="179895" cy="247751"/>
            <a:chOff x="0" y="0"/>
            <a:chExt cx="590186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29" name="AutoShape 29"/>
          <p:cNvSpPr/>
          <p:nvPr/>
        </p:nvSpPr>
        <p:spPr>
          <a:xfrm>
            <a:off x="3550" y="512960"/>
            <a:ext cx="2821825" cy="0"/>
          </a:xfrm>
          <a:prstGeom prst="line">
            <a:avLst/>
          </a:prstGeom>
          <a:ln w="19050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" name="Freeform 30"/>
          <p:cNvSpPr/>
          <p:nvPr/>
        </p:nvSpPr>
        <p:spPr>
          <a:xfrm rot="-10800000">
            <a:off x="0" y="-5044"/>
            <a:ext cx="394179" cy="394179"/>
          </a:xfrm>
          <a:custGeom>
            <a:avLst/>
            <a:gdLst/>
            <a:ahLst/>
            <a:cxnLst/>
            <a:rect l="l" t="t" r="r" b="b"/>
            <a:pathLst>
              <a:path w="394179" h="394179">
                <a:moveTo>
                  <a:pt x="0" y="0"/>
                </a:moveTo>
                <a:lnTo>
                  <a:pt x="394179" y="0"/>
                </a:lnTo>
                <a:lnTo>
                  <a:pt x="394179" y="394179"/>
                </a:lnTo>
                <a:lnTo>
                  <a:pt x="0" y="3941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1" name="Group 31"/>
          <p:cNvGrpSpPr/>
          <p:nvPr/>
        </p:nvGrpSpPr>
        <p:grpSpPr>
          <a:xfrm>
            <a:off x="1027569" y="3361860"/>
            <a:ext cx="419783" cy="419783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53403" y="2772004"/>
            <a:ext cx="314384" cy="314384"/>
          </a:xfrm>
          <a:custGeom>
            <a:avLst/>
            <a:gdLst/>
            <a:ahLst/>
            <a:cxnLst/>
            <a:rect l="l" t="t" r="r" b="b"/>
            <a:pathLst>
              <a:path w="314384" h="314384">
                <a:moveTo>
                  <a:pt x="0" y="0"/>
                </a:moveTo>
                <a:lnTo>
                  <a:pt x="314384" y="0"/>
                </a:lnTo>
                <a:lnTo>
                  <a:pt x="314384" y="314384"/>
                </a:lnTo>
                <a:lnTo>
                  <a:pt x="0" y="3143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5" name="Group 35"/>
          <p:cNvGrpSpPr/>
          <p:nvPr/>
        </p:nvGrpSpPr>
        <p:grpSpPr>
          <a:xfrm>
            <a:off x="319743" y="2801250"/>
            <a:ext cx="160107" cy="220499"/>
            <a:chOff x="0" y="0"/>
            <a:chExt cx="590186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66847" y="2766679"/>
            <a:ext cx="293417" cy="297093"/>
            <a:chOff x="0" y="0"/>
            <a:chExt cx="812800" cy="82298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22982"/>
            </a:xfrm>
            <a:custGeom>
              <a:avLst/>
              <a:gdLst/>
              <a:ahLst/>
              <a:cxnLst/>
              <a:rect l="l" t="t" r="r" b="b"/>
              <a:pathLst>
                <a:path w="812800" h="822982">
                  <a:moveTo>
                    <a:pt x="406400" y="0"/>
                  </a:moveTo>
                  <a:cubicBezTo>
                    <a:pt x="181951" y="0"/>
                    <a:pt x="0" y="184231"/>
                    <a:pt x="0" y="411491"/>
                  </a:cubicBezTo>
                  <a:cubicBezTo>
                    <a:pt x="0" y="638751"/>
                    <a:pt x="181951" y="822982"/>
                    <a:pt x="406400" y="822982"/>
                  </a:cubicBezTo>
                  <a:cubicBezTo>
                    <a:pt x="630849" y="822982"/>
                    <a:pt x="812800" y="638751"/>
                    <a:pt x="812800" y="411491"/>
                  </a:cubicBezTo>
                  <a:cubicBezTo>
                    <a:pt x="812800" y="18423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10480"/>
              <a:ext cx="660400" cy="735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>
            <a:off x="539824" y="2798293"/>
            <a:ext cx="265631" cy="210377"/>
          </a:xfrm>
          <a:custGeom>
            <a:avLst/>
            <a:gdLst/>
            <a:ahLst/>
            <a:cxnLst/>
            <a:rect l="l" t="t" r="r" b="b"/>
            <a:pathLst>
              <a:path w="265631" h="210377">
                <a:moveTo>
                  <a:pt x="0" y="0"/>
                </a:moveTo>
                <a:lnTo>
                  <a:pt x="265630" y="0"/>
                </a:lnTo>
                <a:lnTo>
                  <a:pt x="265630" y="210378"/>
                </a:lnTo>
                <a:lnTo>
                  <a:pt x="0" y="2103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40486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42" name="Group 42"/>
          <p:cNvGrpSpPr/>
          <p:nvPr/>
        </p:nvGrpSpPr>
        <p:grpSpPr>
          <a:xfrm>
            <a:off x="118997" y="1804814"/>
            <a:ext cx="980834" cy="600138"/>
            <a:chOff x="0" y="0"/>
            <a:chExt cx="939369" cy="574767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939369" cy="574767"/>
            </a:xfrm>
            <a:custGeom>
              <a:avLst/>
              <a:gdLst/>
              <a:ahLst/>
              <a:cxnLst/>
              <a:rect l="l" t="t" r="r" b="b"/>
              <a:pathLst>
                <a:path w="939369" h="574767">
                  <a:moveTo>
                    <a:pt x="110505" y="0"/>
                  </a:moveTo>
                  <a:lnTo>
                    <a:pt x="828864" y="0"/>
                  </a:lnTo>
                  <a:cubicBezTo>
                    <a:pt x="858172" y="0"/>
                    <a:pt x="886280" y="11642"/>
                    <a:pt x="907003" y="32366"/>
                  </a:cubicBezTo>
                  <a:cubicBezTo>
                    <a:pt x="927727" y="53090"/>
                    <a:pt x="939369" y="81197"/>
                    <a:pt x="939369" y="110505"/>
                  </a:cubicBezTo>
                  <a:lnTo>
                    <a:pt x="939369" y="464262"/>
                  </a:lnTo>
                  <a:cubicBezTo>
                    <a:pt x="939369" y="493570"/>
                    <a:pt x="927727" y="521677"/>
                    <a:pt x="907003" y="542401"/>
                  </a:cubicBezTo>
                  <a:cubicBezTo>
                    <a:pt x="886280" y="563125"/>
                    <a:pt x="858172" y="574767"/>
                    <a:pt x="828864" y="574767"/>
                  </a:cubicBezTo>
                  <a:lnTo>
                    <a:pt x="110505" y="574767"/>
                  </a:lnTo>
                  <a:cubicBezTo>
                    <a:pt x="81197" y="574767"/>
                    <a:pt x="53090" y="563125"/>
                    <a:pt x="32366" y="542401"/>
                  </a:cubicBezTo>
                  <a:cubicBezTo>
                    <a:pt x="11642" y="521677"/>
                    <a:pt x="0" y="493570"/>
                    <a:pt x="0" y="464262"/>
                  </a:cubicBezTo>
                  <a:lnTo>
                    <a:pt x="0" y="110505"/>
                  </a:lnTo>
                  <a:cubicBezTo>
                    <a:pt x="0" y="81197"/>
                    <a:pt x="11642" y="53090"/>
                    <a:pt x="32366" y="32366"/>
                  </a:cubicBezTo>
                  <a:cubicBezTo>
                    <a:pt x="53090" y="11642"/>
                    <a:pt x="81197" y="0"/>
                    <a:pt x="110505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66675"/>
              <a:ext cx="939369" cy="641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 rot="-5492482">
            <a:off x="2448542" y="1996028"/>
            <a:ext cx="105439" cy="116992"/>
          </a:xfrm>
          <a:custGeom>
            <a:avLst/>
            <a:gdLst/>
            <a:ahLst/>
            <a:cxnLst/>
            <a:rect l="l" t="t" r="r" b="b"/>
            <a:pathLst>
              <a:path w="105439" h="116992">
                <a:moveTo>
                  <a:pt x="0" y="0"/>
                </a:moveTo>
                <a:lnTo>
                  <a:pt x="105439" y="0"/>
                </a:lnTo>
                <a:lnTo>
                  <a:pt x="105439" y="116991"/>
                </a:lnTo>
                <a:lnTo>
                  <a:pt x="0" y="1169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6" name="Freeform 46"/>
          <p:cNvSpPr/>
          <p:nvPr/>
        </p:nvSpPr>
        <p:spPr>
          <a:xfrm>
            <a:off x="165952" y="1892174"/>
            <a:ext cx="354458" cy="356972"/>
          </a:xfrm>
          <a:custGeom>
            <a:avLst/>
            <a:gdLst/>
            <a:ahLst/>
            <a:cxnLst/>
            <a:rect l="l" t="t" r="r" b="b"/>
            <a:pathLst>
              <a:path w="354458" h="356972">
                <a:moveTo>
                  <a:pt x="0" y="0"/>
                </a:moveTo>
                <a:lnTo>
                  <a:pt x="354458" y="0"/>
                </a:lnTo>
                <a:lnTo>
                  <a:pt x="354458" y="356972"/>
                </a:lnTo>
                <a:lnTo>
                  <a:pt x="0" y="3569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47" name="Group 47"/>
          <p:cNvGrpSpPr/>
          <p:nvPr/>
        </p:nvGrpSpPr>
        <p:grpSpPr>
          <a:xfrm>
            <a:off x="728323" y="1815613"/>
            <a:ext cx="354759" cy="422705"/>
            <a:chOff x="0" y="0"/>
            <a:chExt cx="473012" cy="563607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473012" cy="563607"/>
            </a:xfrm>
            <a:custGeom>
              <a:avLst/>
              <a:gdLst/>
              <a:ahLst/>
              <a:cxnLst/>
              <a:rect l="l" t="t" r="r" b="b"/>
              <a:pathLst>
                <a:path w="473012" h="563607">
                  <a:moveTo>
                    <a:pt x="0" y="0"/>
                  </a:moveTo>
                  <a:lnTo>
                    <a:pt x="473012" y="0"/>
                  </a:lnTo>
                  <a:lnTo>
                    <a:pt x="473012" y="563607"/>
                  </a:lnTo>
                  <a:lnTo>
                    <a:pt x="0" y="563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9349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163311" y="316494"/>
              <a:ext cx="220354" cy="221917"/>
            </a:xfrm>
            <a:custGeom>
              <a:avLst/>
              <a:gdLst/>
              <a:ahLst/>
              <a:cxnLst/>
              <a:rect l="l" t="t" r="r" b="b"/>
              <a:pathLst>
                <a:path w="220354" h="221917">
                  <a:moveTo>
                    <a:pt x="0" y="0"/>
                  </a:moveTo>
                  <a:lnTo>
                    <a:pt x="220354" y="0"/>
                  </a:lnTo>
                  <a:lnTo>
                    <a:pt x="220354" y="221916"/>
                  </a:lnTo>
                  <a:lnTo>
                    <a:pt x="0" y="221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170735" y="1855150"/>
            <a:ext cx="392111" cy="392111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D20C">
                <a:alpha val="22745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53" name="Freeform 53"/>
          <p:cNvSpPr/>
          <p:nvPr/>
        </p:nvSpPr>
        <p:spPr>
          <a:xfrm rot="-6580246">
            <a:off x="1124885" y="1855360"/>
            <a:ext cx="113800" cy="126269"/>
          </a:xfrm>
          <a:custGeom>
            <a:avLst/>
            <a:gdLst/>
            <a:ahLst/>
            <a:cxnLst/>
            <a:rect l="l" t="t" r="r" b="b"/>
            <a:pathLst>
              <a:path w="113800" h="126269">
                <a:moveTo>
                  <a:pt x="0" y="0"/>
                </a:moveTo>
                <a:lnTo>
                  <a:pt x="113800" y="0"/>
                </a:lnTo>
                <a:lnTo>
                  <a:pt x="113800" y="126269"/>
                </a:lnTo>
                <a:lnTo>
                  <a:pt x="0" y="1262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4" name="Freeform 54"/>
          <p:cNvSpPr/>
          <p:nvPr/>
        </p:nvSpPr>
        <p:spPr>
          <a:xfrm rot="-4056430" flipV="1">
            <a:off x="1476341" y="1864693"/>
            <a:ext cx="113800" cy="126269"/>
          </a:xfrm>
          <a:custGeom>
            <a:avLst/>
            <a:gdLst/>
            <a:ahLst/>
            <a:cxnLst/>
            <a:rect l="l" t="t" r="r" b="b"/>
            <a:pathLst>
              <a:path w="113800" h="126269">
                <a:moveTo>
                  <a:pt x="0" y="126269"/>
                </a:moveTo>
                <a:lnTo>
                  <a:pt x="113800" y="126269"/>
                </a:lnTo>
                <a:lnTo>
                  <a:pt x="113800" y="0"/>
                </a:lnTo>
                <a:lnTo>
                  <a:pt x="0" y="0"/>
                </a:lnTo>
                <a:lnTo>
                  <a:pt x="0" y="126269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55" name="Group 55"/>
          <p:cNvGrpSpPr/>
          <p:nvPr/>
        </p:nvGrpSpPr>
        <p:grpSpPr>
          <a:xfrm>
            <a:off x="1639046" y="1786513"/>
            <a:ext cx="1069363" cy="600138"/>
            <a:chOff x="0" y="0"/>
            <a:chExt cx="1024156" cy="574767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1024156" cy="574767"/>
            </a:xfrm>
            <a:custGeom>
              <a:avLst/>
              <a:gdLst/>
              <a:ahLst/>
              <a:cxnLst/>
              <a:rect l="l" t="t" r="r" b="b"/>
              <a:pathLst>
                <a:path w="1024156" h="574767">
                  <a:moveTo>
                    <a:pt x="101357" y="0"/>
                  </a:moveTo>
                  <a:lnTo>
                    <a:pt x="922799" y="0"/>
                  </a:lnTo>
                  <a:cubicBezTo>
                    <a:pt x="949681" y="0"/>
                    <a:pt x="975461" y="10679"/>
                    <a:pt x="994469" y="29687"/>
                  </a:cubicBezTo>
                  <a:cubicBezTo>
                    <a:pt x="1013477" y="48695"/>
                    <a:pt x="1024156" y="74475"/>
                    <a:pt x="1024156" y="101357"/>
                  </a:cubicBezTo>
                  <a:lnTo>
                    <a:pt x="1024156" y="473411"/>
                  </a:lnTo>
                  <a:cubicBezTo>
                    <a:pt x="1024156" y="500292"/>
                    <a:pt x="1013477" y="526073"/>
                    <a:pt x="994469" y="545081"/>
                  </a:cubicBezTo>
                  <a:cubicBezTo>
                    <a:pt x="975461" y="564089"/>
                    <a:pt x="949681" y="574767"/>
                    <a:pt x="922799" y="574767"/>
                  </a:cubicBezTo>
                  <a:lnTo>
                    <a:pt x="101357" y="574767"/>
                  </a:lnTo>
                  <a:cubicBezTo>
                    <a:pt x="74475" y="574767"/>
                    <a:pt x="48695" y="564089"/>
                    <a:pt x="29687" y="545081"/>
                  </a:cubicBezTo>
                  <a:cubicBezTo>
                    <a:pt x="10679" y="526073"/>
                    <a:pt x="0" y="500292"/>
                    <a:pt x="0" y="473411"/>
                  </a:cubicBezTo>
                  <a:lnTo>
                    <a:pt x="0" y="101357"/>
                  </a:lnTo>
                  <a:cubicBezTo>
                    <a:pt x="0" y="74475"/>
                    <a:pt x="10679" y="48695"/>
                    <a:pt x="29687" y="29687"/>
                  </a:cubicBezTo>
                  <a:cubicBezTo>
                    <a:pt x="48695" y="10679"/>
                    <a:pt x="74475" y="0"/>
                    <a:pt x="101357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4AAD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66675"/>
              <a:ext cx="1024156" cy="641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34340" y="1958612"/>
            <a:ext cx="179895" cy="247751"/>
            <a:chOff x="0" y="0"/>
            <a:chExt cx="590186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61" name="Freeform 61"/>
          <p:cNvSpPr/>
          <p:nvPr/>
        </p:nvSpPr>
        <p:spPr>
          <a:xfrm>
            <a:off x="326282" y="3348236"/>
            <a:ext cx="243535" cy="245262"/>
          </a:xfrm>
          <a:custGeom>
            <a:avLst/>
            <a:gdLst/>
            <a:ahLst/>
            <a:cxnLst/>
            <a:rect l="l" t="t" r="r" b="b"/>
            <a:pathLst>
              <a:path w="243535" h="245262">
                <a:moveTo>
                  <a:pt x="0" y="0"/>
                </a:moveTo>
                <a:lnTo>
                  <a:pt x="243535" y="0"/>
                </a:lnTo>
                <a:lnTo>
                  <a:pt x="243535" y="245262"/>
                </a:lnTo>
                <a:lnTo>
                  <a:pt x="0" y="2452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2" name="Freeform 62"/>
          <p:cNvSpPr/>
          <p:nvPr/>
        </p:nvSpPr>
        <p:spPr>
          <a:xfrm>
            <a:off x="555015" y="3500041"/>
            <a:ext cx="209817" cy="211305"/>
          </a:xfrm>
          <a:custGeom>
            <a:avLst/>
            <a:gdLst/>
            <a:ahLst/>
            <a:cxnLst/>
            <a:rect l="l" t="t" r="r" b="b"/>
            <a:pathLst>
              <a:path w="209817" h="211305">
                <a:moveTo>
                  <a:pt x="0" y="0"/>
                </a:moveTo>
                <a:lnTo>
                  <a:pt x="209817" y="0"/>
                </a:lnTo>
                <a:lnTo>
                  <a:pt x="209817" y="211305"/>
                </a:lnTo>
                <a:lnTo>
                  <a:pt x="0" y="21130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3" name="Freeform 63"/>
          <p:cNvSpPr/>
          <p:nvPr/>
        </p:nvSpPr>
        <p:spPr>
          <a:xfrm>
            <a:off x="95427" y="3618860"/>
            <a:ext cx="319881" cy="196499"/>
          </a:xfrm>
          <a:custGeom>
            <a:avLst/>
            <a:gdLst/>
            <a:ahLst/>
            <a:cxnLst/>
            <a:rect l="l" t="t" r="r" b="b"/>
            <a:pathLst>
              <a:path w="319881" h="196499">
                <a:moveTo>
                  <a:pt x="0" y="0"/>
                </a:moveTo>
                <a:lnTo>
                  <a:pt x="319882" y="0"/>
                </a:lnTo>
                <a:lnTo>
                  <a:pt x="319882" y="196499"/>
                </a:lnTo>
                <a:lnTo>
                  <a:pt x="0" y="1964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64" name="Group 64"/>
          <p:cNvGrpSpPr/>
          <p:nvPr/>
        </p:nvGrpSpPr>
        <p:grpSpPr>
          <a:xfrm>
            <a:off x="1104900" y="2019471"/>
            <a:ext cx="83931" cy="139895"/>
            <a:chOff x="0" y="0"/>
            <a:chExt cx="590186" cy="812800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67" name="Group 67"/>
          <p:cNvGrpSpPr/>
          <p:nvPr/>
        </p:nvGrpSpPr>
        <p:grpSpPr>
          <a:xfrm rot="-10800000">
            <a:off x="1544750" y="2023748"/>
            <a:ext cx="92720" cy="139895"/>
            <a:chOff x="0" y="0"/>
            <a:chExt cx="590186" cy="812800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662006" y="3361860"/>
            <a:ext cx="419783" cy="419783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73" name="Freeform 73"/>
          <p:cNvSpPr/>
          <p:nvPr/>
        </p:nvSpPr>
        <p:spPr>
          <a:xfrm>
            <a:off x="1718958" y="3432218"/>
            <a:ext cx="286200" cy="275552"/>
          </a:xfrm>
          <a:custGeom>
            <a:avLst/>
            <a:gdLst/>
            <a:ahLst/>
            <a:cxnLst/>
            <a:rect l="l" t="t" r="r" b="b"/>
            <a:pathLst>
              <a:path w="329624" h="329624">
                <a:moveTo>
                  <a:pt x="0" y="0"/>
                </a:moveTo>
                <a:lnTo>
                  <a:pt x="329624" y="0"/>
                </a:lnTo>
                <a:lnTo>
                  <a:pt x="329624" y="329624"/>
                </a:lnTo>
                <a:lnTo>
                  <a:pt x="0" y="3296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74" name="Group 74"/>
          <p:cNvGrpSpPr/>
          <p:nvPr/>
        </p:nvGrpSpPr>
        <p:grpSpPr>
          <a:xfrm>
            <a:off x="1479250" y="3474591"/>
            <a:ext cx="179895" cy="247751"/>
            <a:chOff x="0" y="0"/>
            <a:chExt cx="590186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2090511" y="3469857"/>
            <a:ext cx="179895" cy="247751"/>
            <a:chOff x="0" y="0"/>
            <a:chExt cx="590186" cy="81280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80" name="Freeform 80"/>
          <p:cNvSpPr/>
          <p:nvPr/>
        </p:nvSpPr>
        <p:spPr>
          <a:xfrm>
            <a:off x="1347103" y="3230751"/>
            <a:ext cx="171589" cy="225035"/>
          </a:xfrm>
          <a:custGeom>
            <a:avLst/>
            <a:gdLst/>
            <a:ahLst/>
            <a:cxnLst/>
            <a:rect l="l" t="t" r="r" b="b"/>
            <a:pathLst>
              <a:path w="171589" h="225035">
                <a:moveTo>
                  <a:pt x="0" y="0"/>
                </a:moveTo>
                <a:lnTo>
                  <a:pt x="171588" y="0"/>
                </a:lnTo>
                <a:lnTo>
                  <a:pt x="171588" y="225034"/>
                </a:lnTo>
                <a:lnTo>
                  <a:pt x="0" y="2250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1" name="Freeform 81"/>
          <p:cNvSpPr/>
          <p:nvPr/>
        </p:nvSpPr>
        <p:spPr>
          <a:xfrm>
            <a:off x="1151161" y="1900601"/>
            <a:ext cx="440260" cy="286296"/>
          </a:xfrm>
          <a:custGeom>
            <a:avLst/>
            <a:gdLst/>
            <a:ahLst/>
            <a:cxnLst/>
            <a:rect l="l" t="t" r="r" b="b"/>
            <a:pathLst>
              <a:path w="440260" h="286296">
                <a:moveTo>
                  <a:pt x="0" y="0"/>
                </a:moveTo>
                <a:lnTo>
                  <a:pt x="440260" y="0"/>
                </a:lnTo>
                <a:lnTo>
                  <a:pt x="440260" y="286296"/>
                </a:lnTo>
                <a:lnTo>
                  <a:pt x="0" y="28629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82" name="Group 82"/>
          <p:cNvGrpSpPr/>
          <p:nvPr/>
        </p:nvGrpSpPr>
        <p:grpSpPr>
          <a:xfrm>
            <a:off x="1221116" y="2714755"/>
            <a:ext cx="332550" cy="336716"/>
            <a:chOff x="0" y="0"/>
            <a:chExt cx="812800" cy="822982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812800" cy="822982"/>
            </a:xfrm>
            <a:custGeom>
              <a:avLst/>
              <a:gdLst/>
              <a:ahLst/>
              <a:cxnLst/>
              <a:rect l="l" t="t" r="r" b="b"/>
              <a:pathLst>
                <a:path w="812800" h="822982">
                  <a:moveTo>
                    <a:pt x="406400" y="0"/>
                  </a:moveTo>
                  <a:cubicBezTo>
                    <a:pt x="181951" y="0"/>
                    <a:pt x="0" y="184231"/>
                    <a:pt x="0" y="411491"/>
                  </a:cubicBezTo>
                  <a:cubicBezTo>
                    <a:pt x="0" y="638751"/>
                    <a:pt x="181951" y="822982"/>
                    <a:pt x="406400" y="822982"/>
                  </a:cubicBezTo>
                  <a:cubicBezTo>
                    <a:pt x="630849" y="822982"/>
                    <a:pt x="812800" y="638751"/>
                    <a:pt x="812800" y="411491"/>
                  </a:cubicBezTo>
                  <a:cubicBezTo>
                    <a:pt x="812800" y="18423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76200" y="10480"/>
              <a:ext cx="660400" cy="735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85" name="Freeform 85"/>
          <p:cNvSpPr/>
          <p:nvPr/>
        </p:nvSpPr>
        <p:spPr>
          <a:xfrm>
            <a:off x="1249948" y="2752437"/>
            <a:ext cx="266360" cy="266360"/>
          </a:xfrm>
          <a:custGeom>
            <a:avLst/>
            <a:gdLst/>
            <a:ahLst/>
            <a:cxnLst/>
            <a:rect l="l" t="t" r="r" b="b"/>
            <a:pathLst>
              <a:path w="266360" h="266360">
                <a:moveTo>
                  <a:pt x="0" y="0"/>
                </a:moveTo>
                <a:lnTo>
                  <a:pt x="266360" y="0"/>
                </a:lnTo>
                <a:lnTo>
                  <a:pt x="266360" y="266360"/>
                </a:lnTo>
                <a:lnTo>
                  <a:pt x="0" y="26636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86" name="Group 86"/>
          <p:cNvGrpSpPr/>
          <p:nvPr/>
        </p:nvGrpSpPr>
        <p:grpSpPr>
          <a:xfrm>
            <a:off x="2089703" y="1946149"/>
            <a:ext cx="179895" cy="247751"/>
            <a:chOff x="0" y="0"/>
            <a:chExt cx="590186" cy="81280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89" name="Freeform 89"/>
          <p:cNvSpPr/>
          <p:nvPr/>
        </p:nvSpPr>
        <p:spPr>
          <a:xfrm rot="-549369">
            <a:off x="2253768" y="1864070"/>
            <a:ext cx="426499" cy="324139"/>
          </a:xfrm>
          <a:custGeom>
            <a:avLst/>
            <a:gdLst/>
            <a:ahLst/>
            <a:cxnLst/>
            <a:rect l="l" t="t" r="r" b="b"/>
            <a:pathLst>
              <a:path w="426499" h="324139">
                <a:moveTo>
                  <a:pt x="0" y="0"/>
                </a:moveTo>
                <a:lnTo>
                  <a:pt x="426499" y="0"/>
                </a:lnTo>
                <a:lnTo>
                  <a:pt x="426499" y="324139"/>
                </a:lnTo>
                <a:lnTo>
                  <a:pt x="0" y="32413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90" name="Freeform 90"/>
          <p:cNvSpPr/>
          <p:nvPr/>
        </p:nvSpPr>
        <p:spPr>
          <a:xfrm rot="-913529">
            <a:off x="1624467" y="1904504"/>
            <a:ext cx="478167" cy="284211"/>
          </a:xfrm>
          <a:custGeom>
            <a:avLst/>
            <a:gdLst/>
            <a:ahLst/>
            <a:cxnLst/>
            <a:rect l="l" t="t" r="r" b="b"/>
            <a:pathLst>
              <a:path w="478167" h="284211">
                <a:moveTo>
                  <a:pt x="0" y="0"/>
                </a:moveTo>
                <a:lnTo>
                  <a:pt x="478167" y="0"/>
                </a:lnTo>
                <a:lnTo>
                  <a:pt x="478167" y="284210"/>
                </a:lnTo>
                <a:lnTo>
                  <a:pt x="0" y="28421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91" name="TextBox 91"/>
          <p:cNvSpPr txBox="1"/>
          <p:nvPr/>
        </p:nvSpPr>
        <p:spPr>
          <a:xfrm>
            <a:off x="136446" y="2540669"/>
            <a:ext cx="634463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 err="1">
                <a:solidFill>
                  <a:srgbClr val="000000"/>
                </a:solidFill>
                <a:ea typeface="UD丸ゴ_ラージ（N仕様） Bold"/>
              </a:rPr>
              <a:t>スプレー缶</a:t>
            </a:r>
            <a:endParaRPr lang="en-US" sz="6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92" name="TextBox 92"/>
          <p:cNvSpPr txBox="1"/>
          <p:nvPr/>
        </p:nvSpPr>
        <p:spPr>
          <a:xfrm>
            <a:off x="223049" y="2502061"/>
            <a:ext cx="509353" cy="8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"/>
              </a:lnSpc>
              <a:spcBef>
                <a:spcPct val="0"/>
              </a:spcBef>
            </a:pPr>
            <a:r>
              <a:rPr lang="en-US" sz="300" dirty="0" err="1">
                <a:solidFill>
                  <a:srgbClr val="000000"/>
                </a:solidFill>
                <a:ea typeface="UD丸ゴ_ラージ（N仕様） Bold"/>
              </a:rPr>
              <a:t>かん</a:t>
            </a:r>
            <a:endParaRPr lang="en-US" sz="3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93" name="Freeform 93"/>
          <p:cNvSpPr/>
          <p:nvPr/>
        </p:nvSpPr>
        <p:spPr>
          <a:xfrm>
            <a:off x="1031280" y="3416046"/>
            <a:ext cx="439555" cy="328568"/>
          </a:xfrm>
          <a:custGeom>
            <a:avLst/>
            <a:gdLst/>
            <a:ahLst/>
            <a:cxnLst/>
            <a:rect l="l" t="t" r="r" b="b"/>
            <a:pathLst>
              <a:path w="439555" h="328568">
                <a:moveTo>
                  <a:pt x="0" y="0"/>
                </a:moveTo>
                <a:lnTo>
                  <a:pt x="439555" y="0"/>
                </a:lnTo>
                <a:lnTo>
                  <a:pt x="439555" y="328568"/>
                </a:lnTo>
                <a:lnTo>
                  <a:pt x="0" y="32856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94" name="Freeform 94"/>
          <p:cNvSpPr/>
          <p:nvPr/>
        </p:nvSpPr>
        <p:spPr>
          <a:xfrm>
            <a:off x="2352788" y="3402775"/>
            <a:ext cx="291759" cy="368261"/>
          </a:xfrm>
          <a:custGeom>
            <a:avLst/>
            <a:gdLst/>
            <a:ahLst/>
            <a:cxnLst/>
            <a:rect l="l" t="t" r="r" b="b"/>
            <a:pathLst>
              <a:path w="291759" h="368261">
                <a:moveTo>
                  <a:pt x="0" y="0"/>
                </a:moveTo>
                <a:lnTo>
                  <a:pt x="291759" y="0"/>
                </a:lnTo>
                <a:lnTo>
                  <a:pt x="291759" y="368261"/>
                </a:lnTo>
                <a:lnTo>
                  <a:pt x="0" y="36826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95" name="TextBox 95"/>
          <p:cNvSpPr txBox="1"/>
          <p:nvPr/>
        </p:nvSpPr>
        <p:spPr>
          <a:xfrm>
            <a:off x="1841608" y="3247048"/>
            <a:ext cx="71228" cy="48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"/>
              </a:lnSpc>
              <a:spcBef>
                <a:spcPct val="0"/>
              </a:spcBef>
            </a:pPr>
            <a:endParaRPr/>
          </a:p>
        </p:txBody>
      </p:sp>
      <p:grpSp>
        <p:nvGrpSpPr>
          <p:cNvPr id="96" name="Group 96"/>
          <p:cNvGrpSpPr/>
          <p:nvPr/>
        </p:nvGrpSpPr>
        <p:grpSpPr>
          <a:xfrm>
            <a:off x="1489104" y="3211362"/>
            <a:ext cx="1168017" cy="195491"/>
            <a:chOff x="0" y="-47625"/>
            <a:chExt cx="1118639" cy="236010"/>
          </a:xfrm>
        </p:grpSpPr>
        <p:sp>
          <p:nvSpPr>
            <p:cNvPr id="97" name="Freeform 97"/>
            <p:cNvSpPr/>
            <p:nvPr/>
          </p:nvSpPr>
          <p:spPr>
            <a:xfrm>
              <a:off x="12042" y="-16415"/>
              <a:ext cx="1106597" cy="188385"/>
            </a:xfrm>
            <a:custGeom>
              <a:avLst/>
              <a:gdLst/>
              <a:ahLst/>
              <a:cxnLst/>
              <a:rect l="l" t="t" r="r" b="b"/>
              <a:pathLst>
                <a:path w="1106597" h="188385">
                  <a:moveTo>
                    <a:pt x="94192" y="0"/>
                  </a:moveTo>
                  <a:lnTo>
                    <a:pt x="1012405" y="0"/>
                  </a:lnTo>
                  <a:cubicBezTo>
                    <a:pt x="1064426" y="0"/>
                    <a:pt x="1106597" y="42171"/>
                    <a:pt x="1106597" y="94192"/>
                  </a:cubicBezTo>
                  <a:lnTo>
                    <a:pt x="1106597" y="94192"/>
                  </a:lnTo>
                  <a:cubicBezTo>
                    <a:pt x="1106597" y="119174"/>
                    <a:pt x="1096673" y="143132"/>
                    <a:pt x="1079009" y="160796"/>
                  </a:cubicBezTo>
                  <a:cubicBezTo>
                    <a:pt x="1061344" y="178461"/>
                    <a:pt x="1037386" y="188385"/>
                    <a:pt x="1012405" y="188385"/>
                  </a:cubicBezTo>
                  <a:lnTo>
                    <a:pt x="94192" y="188385"/>
                  </a:lnTo>
                  <a:cubicBezTo>
                    <a:pt x="69211" y="188385"/>
                    <a:pt x="45253" y="178461"/>
                    <a:pt x="27588" y="160796"/>
                  </a:cubicBezTo>
                  <a:cubicBezTo>
                    <a:pt x="9924" y="143132"/>
                    <a:pt x="0" y="119174"/>
                    <a:pt x="0" y="94192"/>
                  </a:cubicBezTo>
                  <a:lnTo>
                    <a:pt x="0" y="94192"/>
                  </a:lnTo>
                  <a:cubicBezTo>
                    <a:pt x="0" y="69211"/>
                    <a:pt x="9924" y="45253"/>
                    <a:pt x="27588" y="27588"/>
                  </a:cubicBezTo>
                  <a:cubicBezTo>
                    <a:pt x="45253" y="9924"/>
                    <a:pt x="69211" y="0"/>
                    <a:pt x="94192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F4D20C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0" y="-47625"/>
              <a:ext cx="1106597" cy="236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64"/>
                </a:lnSpc>
              </a:pPr>
              <a:r>
                <a:rPr lang="en-US" sz="403" dirty="0" err="1">
                  <a:solidFill>
                    <a:srgbClr val="000000"/>
                  </a:solidFill>
                  <a:ea typeface="UD丸ゴ_ラージ（N仕様） Bold"/>
                </a:rPr>
                <a:t>ごみを</a:t>
              </a:r>
              <a:r>
                <a:rPr lang="en-US" sz="403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403" dirty="0" err="1">
                  <a:solidFill>
                    <a:srgbClr val="000000"/>
                  </a:solidFill>
                  <a:ea typeface="UD丸ゴ_ラージ（N仕様） Bold"/>
                </a:rPr>
                <a:t>集める</a:t>
              </a:r>
              <a:r>
                <a:rPr lang="en-US" sz="403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403" dirty="0" err="1">
                  <a:solidFill>
                    <a:srgbClr val="000000"/>
                  </a:solidFill>
                  <a:ea typeface="UD丸ゴ_ラージ（N仕様） Bold"/>
                </a:rPr>
                <a:t>人が</a:t>
              </a:r>
              <a:r>
                <a:rPr lang="en-US" sz="403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403" dirty="0" err="1">
                  <a:solidFill>
                    <a:srgbClr val="000000"/>
                  </a:solidFill>
                  <a:ea typeface="UD丸ゴ_ラージ（N仕様） Bold"/>
                </a:rPr>
                <a:t>けがを</a:t>
              </a:r>
              <a:r>
                <a:rPr lang="en-US" sz="403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403" dirty="0" err="1">
                  <a:solidFill>
                    <a:srgbClr val="000000"/>
                  </a:solidFill>
                  <a:ea typeface="UD丸ゴ_ラージ（N仕様） Bold"/>
                </a:rPr>
                <a:t>します</a:t>
              </a:r>
              <a:r>
                <a:rPr lang="en-US" sz="403" dirty="0">
                  <a:solidFill>
                    <a:srgbClr val="000000"/>
                  </a:solidFill>
                  <a:ea typeface="UD丸ゴ_ラージ（N仕様） Bold"/>
                </a:rPr>
                <a:t>。</a:t>
              </a:r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644634" y="2454520"/>
            <a:ext cx="852490" cy="361481"/>
            <a:chOff x="0" y="-57150"/>
            <a:chExt cx="816452" cy="385463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816452" cy="278576"/>
            </a:xfrm>
            <a:custGeom>
              <a:avLst/>
              <a:gdLst/>
              <a:ahLst/>
              <a:cxnLst/>
              <a:rect l="l" t="t" r="r" b="b"/>
              <a:pathLst>
                <a:path w="816452" h="278576">
                  <a:moveTo>
                    <a:pt x="81734" y="0"/>
                  </a:moveTo>
                  <a:lnTo>
                    <a:pt x="734718" y="0"/>
                  </a:lnTo>
                  <a:cubicBezTo>
                    <a:pt x="779858" y="0"/>
                    <a:pt x="816452" y="36593"/>
                    <a:pt x="816452" y="81734"/>
                  </a:cubicBezTo>
                  <a:lnTo>
                    <a:pt x="816452" y="196842"/>
                  </a:lnTo>
                  <a:cubicBezTo>
                    <a:pt x="816452" y="218520"/>
                    <a:pt x="807841" y="239309"/>
                    <a:pt x="792513" y="254637"/>
                  </a:cubicBezTo>
                  <a:cubicBezTo>
                    <a:pt x="777184" y="269965"/>
                    <a:pt x="756395" y="278576"/>
                    <a:pt x="734718" y="278576"/>
                  </a:cubicBezTo>
                  <a:lnTo>
                    <a:pt x="81734" y="278576"/>
                  </a:lnTo>
                  <a:cubicBezTo>
                    <a:pt x="36593" y="278576"/>
                    <a:pt x="0" y="241983"/>
                    <a:pt x="0" y="196842"/>
                  </a:cubicBezTo>
                  <a:lnTo>
                    <a:pt x="0" y="81734"/>
                  </a:lnTo>
                  <a:cubicBezTo>
                    <a:pt x="0" y="36593"/>
                    <a:pt x="36593" y="0"/>
                    <a:pt x="81734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4D20C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0" y="-57150"/>
              <a:ext cx="816452" cy="385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"/>
                </a:lnSpc>
              </a:pPr>
              <a:r>
                <a:rPr lang="en-US" sz="403" dirty="0" err="1">
                  <a:solidFill>
                    <a:srgbClr val="000000"/>
                  </a:solidFill>
                  <a:ea typeface="UD丸ゴ_ラージ（N仕様） Bold"/>
                </a:rPr>
                <a:t>火が</a:t>
              </a:r>
              <a:r>
                <a:rPr lang="en-US" sz="403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403" dirty="0" err="1">
                  <a:solidFill>
                    <a:srgbClr val="000000"/>
                  </a:solidFill>
                  <a:ea typeface="UD丸ゴ_ラージ（N仕様） Bold"/>
                </a:rPr>
                <a:t>つくと</a:t>
              </a:r>
              <a:r>
                <a:rPr lang="en-US" sz="403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403" dirty="0" err="1">
                  <a:solidFill>
                    <a:srgbClr val="000000"/>
                  </a:solidFill>
                  <a:ea typeface="UD丸ゴ_ラージ（N仕様） Bold"/>
                </a:rPr>
                <a:t>燃えます</a:t>
              </a:r>
              <a:r>
                <a:rPr lang="en-US" sz="403" dirty="0">
                  <a:solidFill>
                    <a:srgbClr val="000000"/>
                  </a:solidFill>
                  <a:ea typeface="UD丸ゴ_ラージ（N仕様） Bold"/>
                </a:rPr>
                <a:t>。</a:t>
              </a:r>
            </a:p>
            <a:p>
              <a:pPr algn="ctr">
                <a:lnSpc>
                  <a:spcPts val="685"/>
                </a:lnSpc>
              </a:pPr>
              <a:r>
                <a:rPr lang="en-US" sz="403" dirty="0" err="1">
                  <a:solidFill>
                    <a:srgbClr val="000000"/>
                  </a:solidFill>
                  <a:ea typeface="UD丸ゴ_ラージ（N仕様） Bold"/>
                </a:rPr>
                <a:t>気をつけて</a:t>
              </a:r>
              <a:r>
                <a:rPr lang="en-US" sz="403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403" dirty="0" err="1">
                  <a:solidFill>
                    <a:srgbClr val="000000"/>
                  </a:solidFill>
                  <a:ea typeface="UD丸ゴ_ラージ（N仕様） Bold"/>
                </a:rPr>
                <a:t>ください</a:t>
              </a:r>
              <a:r>
                <a:rPr lang="en-US" sz="403" dirty="0">
                  <a:solidFill>
                    <a:srgbClr val="000000"/>
                  </a:solidFill>
                  <a:ea typeface="UD丸ゴ_ラージ（N仕様） Bold"/>
                </a:rPr>
                <a:t>。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869386" y="2656250"/>
            <a:ext cx="236862" cy="302088"/>
            <a:chOff x="0" y="0"/>
            <a:chExt cx="315816" cy="402784"/>
          </a:xfrm>
        </p:grpSpPr>
        <p:sp>
          <p:nvSpPr>
            <p:cNvPr id="103" name="Freeform 103"/>
            <p:cNvSpPr/>
            <p:nvPr/>
          </p:nvSpPr>
          <p:spPr>
            <a:xfrm>
              <a:off x="0" y="0"/>
              <a:ext cx="311815" cy="346461"/>
            </a:xfrm>
            <a:custGeom>
              <a:avLst/>
              <a:gdLst/>
              <a:ahLst/>
              <a:cxnLst/>
              <a:rect l="l" t="t" r="r" b="b"/>
              <a:pathLst>
                <a:path w="311815" h="346461">
                  <a:moveTo>
                    <a:pt x="0" y="0"/>
                  </a:moveTo>
                  <a:lnTo>
                    <a:pt x="311815" y="0"/>
                  </a:lnTo>
                  <a:lnTo>
                    <a:pt x="311815" y="346461"/>
                  </a:lnTo>
                  <a:lnTo>
                    <a:pt x="0" y="346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" name="Freeform 104"/>
            <p:cNvSpPr/>
            <p:nvPr/>
          </p:nvSpPr>
          <p:spPr>
            <a:xfrm>
              <a:off x="60348" y="147315"/>
              <a:ext cx="255469" cy="255469"/>
            </a:xfrm>
            <a:custGeom>
              <a:avLst/>
              <a:gdLst/>
              <a:ahLst/>
              <a:cxnLst/>
              <a:rect l="l" t="t" r="r" b="b"/>
              <a:pathLst>
                <a:path w="255469" h="255469">
                  <a:moveTo>
                    <a:pt x="0" y="0"/>
                  </a:moveTo>
                  <a:lnTo>
                    <a:pt x="255468" y="0"/>
                  </a:lnTo>
                  <a:lnTo>
                    <a:pt x="255468" y="255469"/>
                  </a:lnTo>
                  <a:lnTo>
                    <a:pt x="0" y="255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930219" y="2784373"/>
            <a:ext cx="160107" cy="220499"/>
            <a:chOff x="0" y="0"/>
            <a:chExt cx="590186" cy="812800"/>
          </a:xfrm>
        </p:grpSpPr>
        <p:sp>
          <p:nvSpPr>
            <p:cNvPr id="106" name="Freeform 106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" name="TextBox 107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108" name="Group 108"/>
          <p:cNvGrpSpPr/>
          <p:nvPr/>
        </p:nvGrpSpPr>
        <p:grpSpPr>
          <a:xfrm rot="-10800000">
            <a:off x="1633964" y="2770734"/>
            <a:ext cx="160107" cy="220499"/>
            <a:chOff x="0" y="0"/>
            <a:chExt cx="590186" cy="812800"/>
          </a:xfrm>
        </p:grpSpPr>
        <p:sp>
          <p:nvSpPr>
            <p:cNvPr id="109" name="Freeform 109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0" name="TextBox 110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111" name="Freeform 111"/>
          <p:cNvSpPr/>
          <p:nvPr/>
        </p:nvSpPr>
        <p:spPr>
          <a:xfrm>
            <a:off x="125037" y="3375706"/>
            <a:ext cx="194665" cy="196045"/>
          </a:xfrm>
          <a:custGeom>
            <a:avLst/>
            <a:gdLst/>
            <a:ahLst/>
            <a:cxnLst/>
            <a:rect l="l" t="t" r="r" b="b"/>
            <a:pathLst>
              <a:path w="194665" h="196045">
                <a:moveTo>
                  <a:pt x="0" y="0"/>
                </a:moveTo>
                <a:lnTo>
                  <a:pt x="194665" y="0"/>
                </a:lnTo>
                <a:lnTo>
                  <a:pt x="194665" y="196046"/>
                </a:lnTo>
                <a:lnTo>
                  <a:pt x="0" y="196046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12" name="Freeform 112"/>
          <p:cNvSpPr/>
          <p:nvPr/>
        </p:nvSpPr>
        <p:spPr>
          <a:xfrm>
            <a:off x="2399022" y="2692754"/>
            <a:ext cx="223043" cy="224624"/>
          </a:xfrm>
          <a:custGeom>
            <a:avLst/>
            <a:gdLst/>
            <a:ahLst/>
            <a:cxnLst/>
            <a:rect l="l" t="t" r="r" b="b"/>
            <a:pathLst>
              <a:path w="223043" h="224624">
                <a:moveTo>
                  <a:pt x="0" y="0"/>
                </a:moveTo>
                <a:lnTo>
                  <a:pt x="223043" y="0"/>
                </a:lnTo>
                <a:lnTo>
                  <a:pt x="223043" y="224624"/>
                </a:lnTo>
                <a:lnTo>
                  <a:pt x="0" y="224624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13" name="Freeform 113"/>
          <p:cNvSpPr/>
          <p:nvPr/>
        </p:nvSpPr>
        <p:spPr>
          <a:xfrm>
            <a:off x="2230073" y="2760566"/>
            <a:ext cx="158548" cy="159672"/>
          </a:xfrm>
          <a:custGeom>
            <a:avLst/>
            <a:gdLst/>
            <a:ahLst/>
            <a:cxnLst/>
            <a:rect l="l" t="t" r="r" b="b"/>
            <a:pathLst>
              <a:path w="158548" h="159672">
                <a:moveTo>
                  <a:pt x="0" y="0"/>
                </a:moveTo>
                <a:lnTo>
                  <a:pt x="158548" y="0"/>
                </a:lnTo>
                <a:lnTo>
                  <a:pt x="158548" y="159672"/>
                </a:lnTo>
                <a:lnTo>
                  <a:pt x="0" y="159672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14" name="Group 114"/>
          <p:cNvGrpSpPr/>
          <p:nvPr/>
        </p:nvGrpSpPr>
        <p:grpSpPr>
          <a:xfrm>
            <a:off x="119076" y="823596"/>
            <a:ext cx="923625" cy="477892"/>
            <a:chOff x="0" y="0"/>
            <a:chExt cx="884579" cy="457689"/>
          </a:xfrm>
        </p:grpSpPr>
        <p:sp>
          <p:nvSpPr>
            <p:cNvPr id="115" name="Freeform 115"/>
            <p:cNvSpPr/>
            <p:nvPr/>
          </p:nvSpPr>
          <p:spPr>
            <a:xfrm>
              <a:off x="0" y="0"/>
              <a:ext cx="884579" cy="457689"/>
            </a:xfrm>
            <a:custGeom>
              <a:avLst/>
              <a:gdLst/>
              <a:ahLst/>
              <a:cxnLst/>
              <a:rect l="l" t="t" r="r" b="b"/>
              <a:pathLst>
                <a:path w="884579" h="457689">
                  <a:moveTo>
                    <a:pt x="50293" y="0"/>
                  </a:moveTo>
                  <a:lnTo>
                    <a:pt x="834286" y="0"/>
                  </a:lnTo>
                  <a:cubicBezTo>
                    <a:pt x="847625" y="0"/>
                    <a:pt x="860417" y="5299"/>
                    <a:pt x="869849" y="14730"/>
                  </a:cubicBezTo>
                  <a:cubicBezTo>
                    <a:pt x="879280" y="24162"/>
                    <a:pt x="884579" y="36954"/>
                    <a:pt x="884579" y="50293"/>
                  </a:cubicBezTo>
                  <a:lnTo>
                    <a:pt x="884579" y="407397"/>
                  </a:lnTo>
                  <a:cubicBezTo>
                    <a:pt x="884579" y="435173"/>
                    <a:pt x="862062" y="457689"/>
                    <a:pt x="834286" y="457689"/>
                  </a:cubicBezTo>
                  <a:lnTo>
                    <a:pt x="50293" y="457689"/>
                  </a:lnTo>
                  <a:cubicBezTo>
                    <a:pt x="22517" y="457689"/>
                    <a:pt x="0" y="435173"/>
                    <a:pt x="0" y="407397"/>
                  </a:cubicBezTo>
                  <a:lnTo>
                    <a:pt x="0" y="50293"/>
                  </a:lnTo>
                  <a:cubicBezTo>
                    <a:pt x="0" y="36954"/>
                    <a:pt x="5299" y="24162"/>
                    <a:pt x="14730" y="14730"/>
                  </a:cubicBezTo>
                  <a:cubicBezTo>
                    <a:pt x="24162" y="5299"/>
                    <a:pt x="36954" y="0"/>
                    <a:pt x="5029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6" name="TextBox 116"/>
            <p:cNvSpPr txBox="1"/>
            <p:nvPr/>
          </p:nvSpPr>
          <p:spPr>
            <a:xfrm>
              <a:off x="0" y="-66675"/>
              <a:ext cx="884579" cy="524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117" name="Group 117"/>
          <p:cNvGrpSpPr/>
          <p:nvPr/>
        </p:nvGrpSpPr>
        <p:grpSpPr>
          <a:xfrm>
            <a:off x="125036" y="827402"/>
            <a:ext cx="893206" cy="465971"/>
            <a:chOff x="-1" y="-53042"/>
            <a:chExt cx="1190941" cy="621294"/>
          </a:xfrm>
        </p:grpSpPr>
        <p:grpSp>
          <p:nvGrpSpPr>
            <p:cNvPr id="118" name="Group 118"/>
            <p:cNvGrpSpPr/>
            <p:nvPr/>
          </p:nvGrpSpPr>
          <p:grpSpPr>
            <a:xfrm>
              <a:off x="621361" y="70542"/>
              <a:ext cx="569579" cy="483751"/>
              <a:chOff x="0" y="0"/>
              <a:chExt cx="409125" cy="347475"/>
            </a:xfrm>
          </p:grpSpPr>
          <p:sp>
            <p:nvSpPr>
              <p:cNvPr id="119" name="Freeform 119"/>
              <p:cNvSpPr/>
              <p:nvPr/>
            </p:nvSpPr>
            <p:spPr>
              <a:xfrm>
                <a:off x="0" y="0"/>
                <a:ext cx="409125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409125" h="347475">
                    <a:moveTo>
                      <a:pt x="0" y="0"/>
                    </a:moveTo>
                    <a:lnTo>
                      <a:pt x="409125" y="0"/>
                    </a:lnTo>
                    <a:lnTo>
                      <a:pt x="409125" y="347475"/>
                    </a:lnTo>
                    <a:lnTo>
                      <a:pt x="0" y="347475"/>
                    </a:lnTo>
                    <a:close/>
                  </a:path>
                </a:pathLst>
              </a:custGeom>
              <a:solidFill>
                <a:srgbClr val="CAD6DD"/>
              </a:solidFill>
              <a:ln w="9525" cap="sq">
                <a:solidFill>
                  <a:srgbClr val="CAD6D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0" name="TextBox 120"/>
              <p:cNvSpPr txBox="1"/>
              <p:nvPr/>
            </p:nvSpPr>
            <p:spPr>
              <a:xfrm>
                <a:off x="0" y="-66675"/>
                <a:ext cx="409125" cy="4141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04"/>
                  </a:lnSpc>
                </a:pPr>
                <a:endParaRPr/>
              </a:p>
            </p:txBody>
          </p:sp>
        </p:grpSp>
        <p:grpSp>
          <p:nvGrpSpPr>
            <p:cNvPr id="121" name="Group 121"/>
            <p:cNvGrpSpPr/>
            <p:nvPr/>
          </p:nvGrpSpPr>
          <p:grpSpPr>
            <a:xfrm>
              <a:off x="9616" y="276633"/>
              <a:ext cx="521824" cy="291619"/>
              <a:chOff x="0" y="0"/>
              <a:chExt cx="374823" cy="209468"/>
            </a:xfrm>
          </p:grpSpPr>
          <p:sp>
            <p:nvSpPr>
              <p:cNvPr id="122" name="Freeform 122"/>
              <p:cNvSpPr/>
              <p:nvPr/>
            </p:nvSpPr>
            <p:spPr>
              <a:xfrm>
                <a:off x="0" y="0"/>
                <a:ext cx="374823" cy="209468"/>
              </a:xfrm>
              <a:custGeom>
                <a:avLst/>
                <a:gdLst/>
                <a:ahLst/>
                <a:cxnLst/>
                <a:rect l="l" t="t" r="r" b="b"/>
                <a:pathLst>
                  <a:path w="374823" h="209468">
                    <a:moveTo>
                      <a:pt x="0" y="0"/>
                    </a:moveTo>
                    <a:lnTo>
                      <a:pt x="374823" y="0"/>
                    </a:lnTo>
                    <a:lnTo>
                      <a:pt x="374823" y="209468"/>
                    </a:lnTo>
                    <a:lnTo>
                      <a:pt x="0" y="209468"/>
                    </a:lnTo>
                    <a:close/>
                  </a:path>
                </a:pathLst>
              </a:custGeom>
              <a:solidFill>
                <a:srgbClr val="CAD6DD"/>
              </a:solidFill>
              <a:ln w="95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3" name="TextBox 123"/>
              <p:cNvSpPr txBox="1"/>
              <p:nvPr/>
            </p:nvSpPr>
            <p:spPr>
              <a:xfrm>
                <a:off x="0" y="-66675"/>
                <a:ext cx="374823" cy="2761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04"/>
                  </a:lnSpc>
                </a:pPr>
                <a:endParaRPr/>
              </a:p>
            </p:txBody>
          </p:sp>
        </p:grpSp>
        <p:sp>
          <p:nvSpPr>
            <p:cNvPr id="124" name="Freeform 124"/>
            <p:cNvSpPr/>
            <p:nvPr/>
          </p:nvSpPr>
          <p:spPr>
            <a:xfrm>
              <a:off x="367483" y="273603"/>
              <a:ext cx="391726" cy="243849"/>
            </a:xfrm>
            <a:custGeom>
              <a:avLst/>
              <a:gdLst/>
              <a:ahLst/>
              <a:cxnLst/>
              <a:rect l="l" t="t" r="r" b="b"/>
              <a:pathLst>
                <a:path w="391726" h="243849">
                  <a:moveTo>
                    <a:pt x="0" y="0"/>
                  </a:moveTo>
                  <a:lnTo>
                    <a:pt x="391725" y="0"/>
                  </a:lnTo>
                  <a:lnTo>
                    <a:pt x="391725" y="243849"/>
                  </a:lnTo>
                  <a:lnTo>
                    <a:pt x="0" y="243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25" name="Group 125"/>
            <p:cNvGrpSpPr/>
            <p:nvPr/>
          </p:nvGrpSpPr>
          <p:grpSpPr>
            <a:xfrm>
              <a:off x="604859" y="-53042"/>
              <a:ext cx="266474" cy="222045"/>
              <a:chOff x="0" y="-38100"/>
              <a:chExt cx="191407" cy="159494"/>
            </a:xfrm>
          </p:grpSpPr>
          <p:sp>
            <p:nvSpPr>
              <p:cNvPr id="126" name="Freeform 126"/>
              <p:cNvSpPr/>
              <p:nvPr/>
            </p:nvSpPr>
            <p:spPr>
              <a:xfrm>
                <a:off x="10432" y="-18308"/>
                <a:ext cx="163733" cy="121394"/>
              </a:xfrm>
              <a:custGeom>
                <a:avLst/>
                <a:gdLst/>
                <a:ahLst/>
                <a:cxnLst/>
                <a:rect l="l" t="t" r="r" b="b"/>
                <a:pathLst>
                  <a:path w="163733" h="121394">
                    <a:moveTo>
                      <a:pt x="60697" y="0"/>
                    </a:moveTo>
                    <a:lnTo>
                      <a:pt x="103036" y="0"/>
                    </a:lnTo>
                    <a:cubicBezTo>
                      <a:pt x="136558" y="0"/>
                      <a:pt x="163733" y="27175"/>
                      <a:pt x="163733" y="60697"/>
                    </a:cubicBezTo>
                    <a:lnTo>
                      <a:pt x="163733" y="60697"/>
                    </a:lnTo>
                    <a:cubicBezTo>
                      <a:pt x="163733" y="76795"/>
                      <a:pt x="157338" y="92233"/>
                      <a:pt x="145956" y="103616"/>
                    </a:cubicBezTo>
                    <a:cubicBezTo>
                      <a:pt x="134573" y="114999"/>
                      <a:pt x="119134" y="121394"/>
                      <a:pt x="103036" y="121394"/>
                    </a:cubicBezTo>
                    <a:lnTo>
                      <a:pt x="60697" y="121394"/>
                    </a:lnTo>
                    <a:cubicBezTo>
                      <a:pt x="44599" y="121394"/>
                      <a:pt x="29161" y="114999"/>
                      <a:pt x="17778" y="103616"/>
                    </a:cubicBezTo>
                    <a:cubicBezTo>
                      <a:pt x="6395" y="92233"/>
                      <a:pt x="0" y="76795"/>
                      <a:pt x="0" y="60697"/>
                    </a:cubicBezTo>
                    <a:lnTo>
                      <a:pt x="0" y="60697"/>
                    </a:lnTo>
                    <a:cubicBezTo>
                      <a:pt x="0" y="44599"/>
                      <a:pt x="6395" y="29161"/>
                      <a:pt x="17778" y="17778"/>
                    </a:cubicBezTo>
                    <a:cubicBezTo>
                      <a:pt x="29161" y="6395"/>
                      <a:pt x="44599" y="0"/>
                      <a:pt x="60697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7" name="TextBox 127"/>
              <p:cNvSpPr txBox="1"/>
              <p:nvPr/>
            </p:nvSpPr>
            <p:spPr>
              <a:xfrm>
                <a:off x="0" y="-38100"/>
                <a:ext cx="191407" cy="1594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"/>
                  </a:lnSpc>
                </a:pPr>
                <a:r>
                  <a:rPr lang="en-US" sz="303" dirty="0">
                    <a:solidFill>
                      <a:srgbClr val="FFFFFF"/>
                    </a:solidFill>
                    <a:latin typeface="UDモトヤシーダ"/>
                  </a:rPr>
                  <a:t>Lv.2</a:t>
                </a:r>
              </a:p>
            </p:txBody>
          </p:sp>
        </p:grpSp>
        <p:grpSp>
          <p:nvGrpSpPr>
            <p:cNvPr id="128" name="Group 128"/>
            <p:cNvGrpSpPr/>
            <p:nvPr/>
          </p:nvGrpSpPr>
          <p:grpSpPr>
            <a:xfrm>
              <a:off x="-1" y="163727"/>
              <a:ext cx="296295" cy="222045"/>
              <a:chOff x="-1" y="-38100"/>
              <a:chExt cx="212827" cy="159494"/>
            </a:xfrm>
          </p:grpSpPr>
          <p:sp>
            <p:nvSpPr>
              <p:cNvPr id="129" name="Freeform 129"/>
              <p:cNvSpPr/>
              <p:nvPr/>
            </p:nvSpPr>
            <p:spPr>
              <a:xfrm>
                <a:off x="13930" y="-20328"/>
                <a:ext cx="167801" cy="121394"/>
              </a:xfrm>
              <a:custGeom>
                <a:avLst/>
                <a:gdLst/>
                <a:ahLst/>
                <a:cxnLst/>
                <a:rect l="l" t="t" r="r" b="b"/>
                <a:pathLst>
                  <a:path w="167801" h="121394">
                    <a:moveTo>
                      <a:pt x="60697" y="0"/>
                    </a:moveTo>
                    <a:lnTo>
                      <a:pt x="107104" y="0"/>
                    </a:lnTo>
                    <a:cubicBezTo>
                      <a:pt x="123201" y="0"/>
                      <a:pt x="138640" y="6395"/>
                      <a:pt x="150023" y="17778"/>
                    </a:cubicBezTo>
                    <a:cubicBezTo>
                      <a:pt x="161406" y="29161"/>
                      <a:pt x="167801" y="44599"/>
                      <a:pt x="167801" y="60697"/>
                    </a:cubicBezTo>
                    <a:lnTo>
                      <a:pt x="167801" y="60697"/>
                    </a:lnTo>
                    <a:cubicBezTo>
                      <a:pt x="167801" y="94219"/>
                      <a:pt x="140626" y="121394"/>
                      <a:pt x="107104" y="121394"/>
                    </a:cubicBezTo>
                    <a:lnTo>
                      <a:pt x="60697" y="121394"/>
                    </a:lnTo>
                    <a:cubicBezTo>
                      <a:pt x="44599" y="121394"/>
                      <a:pt x="29161" y="114999"/>
                      <a:pt x="17778" y="103616"/>
                    </a:cubicBezTo>
                    <a:cubicBezTo>
                      <a:pt x="6395" y="92233"/>
                      <a:pt x="0" y="76795"/>
                      <a:pt x="0" y="60697"/>
                    </a:cubicBezTo>
                    <a:lnTo>
                      <a:pt x="0" y="60697"/>
                    </a:lnTo>
                    <a:cubicBezTo>
                      <a:pt x="0" y="44599"/>
                      <a:pt x="6395" y="29161"/>
                      <a:pt x="17778" y="17778"/>
                    </a:cubicBezTo>
                    <a:cubicBezTo>
                      <a:pt x="29161" y="6395"/>
                      <a:pt x="44599" y="0"/>
                      <a:pt x="60697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0" name="TextBox 130"/>
              <p:cNvSpPr txBox="1"/>
              <p:nvPr/>
            </p:nvSpPr>
            <p:spPr>
              <a:xfrm>
                <a:off x="-1" y="-38100"/>
                <a:ext cx="212827" cy="1594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24"/>
                  </a:lnSpc>
                </a:pPr>
                <a:r>
                  <a:rPr lang="en-US" sz="303" dirty="0">
                    <a:solidFill>
                      <a:srgbClr val="FFFFFF"/>
                    </a:solidFill>
                    <a:latin typeface="UDモトヤシーダ"/>
                  </a:rPr>
                  <a:t>Lv.1</a:t>
                </a:r>
              </a:p>
            </p:txBody>
          </p:sp>
        </p:grpSp>
        <p:sp>
          <p:nvSpPr>
            <p:cNvPr id="131" name="Freeform 131"/>
            <p:cNvSpPr/>
            <p:nvPr/>
          </p:nvSpPr>
          <p:spPr>
            <a:xfrm rot="-2322928">
              <a:off x="447150" y="246526"/>
              <a:ext cx="211758" cy="201435"/>
            </a:xfrm>
            <a:custGeom>
              <a:avLst/>
              <a:gdLst/>
              <a:ahLst/>
              <a:cxnLst/>
              <a:rect l="l" t="t" r="r" b="b"/>
              <a:pathLst>
                <a:path w="211758" h="201435">
                  <a:moveTo>
                    <a:pt x="0" y="0"/>
                  </a:moveTo>
                  <a:lnTo>
                    <a:pt x="211758" y="0"/>
                  </a:lnTo>
                  <a:lnTo>
                    <a:pt x="211758" y="201435"/>
                  </a:lnTo>
                  <a:lnTo>
                    <a:pt x="0" y="201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2" name="TextBox 132"/>
            <p:cNvSpPr txBox="1"/>
            <p:nvPr/>
          </p:nvSpPr>
          <p:spPr>
            <a:xfrm>
              <a:off x="113711" y="360207"/>
              <a:ext cx="370053" cy="90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0"/>
                </a:lnSpc>
              </a:pPr>
              <a:r>
                <a:rPr lang="en-US" sz="400" dirty="0" err="1">
                  <a:solidFill>
                    <a:srgbClr val="000000"/>
                  </a:solidFill>
                  <a:latin typeface="UDモトヤマルベリ"/>
                  <a:ea typeface="UDモトヤマルベリ"/>
                </a:rPr>
                <a:t>Aを</a:t>
              </a:r>
              <a:r>
                <a:rPr lang="en-US" sz="400" dirty="0">
                  <a:solidFill>
                    <a:srgbClr val="000000"/>
                  </a:solidFill>
                  <a:latin typeface="UDモトヤマルベリ"/>
                  <a:ea typeface="UDモトヤマルベリ"/>
                </a:rPr>
                <a:t>　</a:t>
              </a:r>
              <a:r>
                <a:rPr lang="en-US" sz="400" dirty="0" err="1">
                  <a:solidFill>
                    <a:srgbClr val="000000"/>
                  </a:solidFill>
                  <a:latin typeface="UDモトヤマルベリ"/>
                  <a:ea typeface="UDモトヤマルベリ"/>
                </a:rPr>
                <a:t>見る</a:t>
              </a:r>
              <a:endParaRPr lang="en-US" sz="400" dirty="0">
                <a:solidFill>
                  <a:srgbClr val="000000"/>
                </a:solidFill>
                <a:latin typeface="UDモトヤマルベリ"/>
                <a:ea typeface="UDモトヤマルベリ"/>
              </a:endParaRPr>
            </a:p>
          </p:txBody>
        </p:sp>
        <p:sp>
          <p:nvSpPr>
            <p:cNvPr id="133" name="TextBox 133"/>
            <p:cNvSpPr txBox="1"/>
            <p:nvPr/>
          </p:nvSpPr>
          <p:spPr>
            <a:xfrm>
              <a:off x="759208" y="130759"/>
              <a:ext cx="318178" cy="124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"/>
                </a:lnSpc>
              </a:pPr>
              <a:r>
                <a:rPr lang="en-US" sz="400" dirty="0" err="1">
                  <a:solidFill>
                    <a:srgbClr val="000000"/>
                  </a:solidFill>
                  <a:latin typeface="UDモトヤマルベリ"/>
                  <a:ea typeface="UDモトヤマルベリ"/>
                </a:rPr>
                <a:t>Bを</a:t>
              </a:r>
              <a:r>
                <a:rPr lang="en-US" sz="400" dirty="0">
                  <a:solidFill>
                    <a:srgbClr val="000000"/>
                  </a:solidFill>
                  <a:latin typeface="UDモトヤマルベリ"/>
                  <a:ea typeface="UDモトヤマルベリ"/>
                </a:rPr>
                <a:t>　</a:t>
              </a:r>
              <a:r>
                <a:rPr lang="en-US" sz="400" dirty="0" err="1">
                  <a:solidFill>
                    <a:srgbClr val="000000"/>
                  </a:solidFill>
                  <a:latin typeface="UDモトヤマルベリ"/>
                  <a:ea typeface="UDモトヤマルベリ"/>
                </a:rPr>
                <a:t>見る</a:t>
              </a:r>
              <a:endParaRPr lang="en-US" sz="400" dirty="0">
                <a:solidFill>
                  <a:srgbClr val="000000"/>
                </a:solidFill>
                <a:latin typeface="UDモトヤマルベリ"/>
                <a:ea typeface="UDモトヤマルベリ"/>
              </a:endParaRPr>
            </a:p>
          </p:txBody>
        </p:sp>
      </p:grpSp>
      <p:sp>
        <p:nvSpPr>
          <p:cNvPr id="134" name="Freeform 134"/>
          <p:cNvSpPr/>
          <p:nvPr/>
        </p:nvSpPr>
        <p:spPr>
          <a:xfrm rot="4085590" flipH="1">
            <a:off x="1333513" y="2554640"/>
            <a:ext cx="117749" cy="83721"/>
          </a:xfrm>
          <a:custGeom>
            <a:avLst/>
            <a:gdLst/>
            <a:ahLst/>
            <a:cxnLst/>
            <a:rect l="l" t="t" r="r" b="b"/>
            <a:pathLst>
              <a:path w="117749" h="83721">
                <a:moveTo>
                  <a:pt x="117749" y="0"/>
                </a:moveTo>
                <a:lnTo>
                  <a:pt x="0" y="0"/>
                </a:lnTo>
                <a:lnTo>
                  <a:pt x="0" y="83720"/>
                </a:lnTo>
                <a:lnTo>
                  <a:pt x="117749" y="83720"/>
                </a:lnTo>
                <a:lnTo>
                  <a:pt x="117749" y="0"/>
                </a:lnTo>
                <a:close/>
              </a:path>
            </a:pathLst>
          </a:custGeom>
          <a:blipFill>
            <a:blip r:embed="rId33"/>
            <a:stretch>
              <a:fillRect t="-20421" b="-20223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35" name="Freeform 135"/>
          <p:cNvSpPr/>
          <p:nvPr/>
        </p:nvSpPr>
        <p:spPr>
          <a:xfrm rot="911254">
            <a:off x="1351936" y="2618146"/>
            <a:ext cx="138172" cy="138172"/>
          </a:xfrm>
          <a:custGeom>
            <a:avLst/>
            <a:gdLst/>
            <a:ahLst/>
            <a:cxnLst/>
            <a:rect l="l" t="t" r="r" b="b"/>
            <a:pathLst>
              <a:path w="138172" h="138172">
                <a:moveTo>
                  <a:pt x="0" y="0"/>
                </a:moveTo>
                <a:lnTo>
                  <a:pt x="138172" y="0"/>
                </a:lnTo>
                <a:lnTo>
                  <a:pt x="138172" y="138171"/>
                </a:lnTo>
                <a:lnTo>
                  <a:pt x="0" y="138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36" name="Freeform 136"/>
          <p:cNvSpPr/>
          <p:nvPr/>
        </p:nvSpPr>
        <p:spPr>
          <a:xfrm>
            <a:off x="472736" y="0"/>
            <a:ext cx="561239" cy="427889"/>
          </a:xfrm>
          <a:custGeom>
            <a:avLst/>
            <a:gdLst/>
            <a:ahLst/>
            <a:cxnLst/>
            <a:rect l="l" t="t" r="r" b="b"/>
            <a:pathLst>
              <a:path w="561239" h="561239">
                <a:moveTo>
                  <a:pt x="0" y="0"/>
                </a:moveTo>
                <a:lnTo>
                  <a:pt x="561239" y="0"/>
                </a:lnTo>
                <a:lnTo>
                  <a:pt x="561239" y="561239"/>
                </a:lnTo>
                <a:lnTo>
                  <a:pt x="0" y="561239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t="-31166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37" name="Group 137"/>
          <p:cNvGrpSpPr/>
          <p:nvPr/>
        </p:nvGrpSpPr>
        <p:grpSpPr>
          <a:xfrm>
            <a:off x="1116987" y="942588"/>
            <a:ext cx="658187" cy="481361"/>
            <a:chOff x="-14918" y="0"/>
            <a:chExt cx="630363" cy="461012"/>
          </a:xfrm>
        </p:grpSpPr>
        <p:sp>
          <p:nvSpPr>
            <p:cNvPr id="138" name="Freeform 138"/>
            <p:cNvSpPr/>
            <p:nvPr/>
          </p:nvSpPr>
          <p:spPr>
            <a:xfrm>
              <a:off x="0" y="0"/>
              <a:ext cx="615445" cy="355807"/>
            </a:xfrm>
            <a:custGeom>
              <a:avLst/>
              <a:gdLst/>
              <a:ahLst/>
              <a:cxnLst/>
              <a:rect l="l" t="t" r="r" b="b"/>
              <a:pathLst>
                <a:path w="615445" h="355807">
                  <a:moveTo>
                    <a:pt x="24095" y="0"/>
                  </a:moveTo>
                  <a:lnTo>
                    <a:pt x="591350" y="0"/>
                  </a:lnTo>
                  <a:cubicBezTo>
                    <a:pt x="597740" y="0"/>
                    <a:pt x="603869" y="2539"/>
                    <a:pt x="608388" y="7057"/>
                  </a:cubicBezTo>
                  <a:cubicBezTo>
                    <a:pt x="612906" y="11576"/>
                    <a:pt x="615445" y="17705"/>
                    <a:pt x="615445" y="24095"/>
                  </a:cubicBezTo>
                  <a:lnTo>
                    <a:pt x="615445" y="331711"/>
                  </a:lnTo>
                  <a:cubicBezTo>
                    <a:pt x="615445" y="345019"/>
                    <a:pt x="604657" y="355807"/>
                    <a:pt x="591350" y="355807"/>
                  </a:cubicBezTo>
                  <a:lnTo>
                    <a:pt x="24095" y="355807"/>
                  </a:lnTo>
                  <a:cubicBezTo>
                    <a:pt x="10788" y="355807"/>
                    <a:pt x="0" y="345019"/>
                    <a:pt x="0" y="331711"/>
                  </a:cubicBezTo>
                  <a:lnTo>
                    <a:pt x="0" y="24095"/>
                  </a:lnTo>
                  <a:cubicBezTo>
                    <a:pt x="0" y="10788"/>
                    <a:pt x="10788" y="0"/>
                    <a:pt x="24095" y="0"/>
                  </a:cubicBezTo>
                  <a:close/>
                </a:path>
              </a:pathLst>
            </a:custGeom>
            <a:solidFill>
              <a:srgbClr val="BAD4F6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9" name="TextBox 139"/>
            <p:cNvSpPr txBox="1"/>
            <p:nvPr/>
          </p:nvSpPr>
          <p:spPr>
            <a:xfrm>
              <a:off x="-14918" y="38530"/>
              <a:ext cx="615445" cy="422482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704"/>
                </a:lnSpc>
              </a:pPr>
              <a:r>
                <a:rPr lang="en-US" sz="503" dirty="0">
                  <a:solidFill>
                    <a:srgbClr val="000000"/>
                  </a:solidFill>
                  <a:latin typeface="UD丸ゴ_ラージ（N仕様） Bold"/>
                  <a:ea typeface="UD丸ゴ_ラージ（N仕様） Bold"/>
                </a:rPr>
                <a:t>レベル2</a:t>
              </a:r>
            </a:p>
            <a:p>
              <a:pPr algn="ctr">
                <a:lnSpc>
                  <a:spcPts val="645"/>
                </a:lnSpc>
              </a:pPr>
              <a:r>
                <a:rPr lang="en-US" sz="403" dirty="0">
                  <a:solidFill>
                    <a:srgbClr val="000000"/>
                  </a:solidFill>
                  <a:ea typeface="UD丸ゴ_ラージ（N仕様） Bold"/>
                </a:rPr>
                <a:t>Ⓑ</a:t>
              </a:r>
              <a:r>
                <a:rPr lang="en-US" sz="403" dirty="0" err="1">
                  <a:solidFill>
                    <a:srgbClr val="000000"/>
                  </a:solidFill>
                  <a:ea typeface="UD丸ゴ_ラージ（N仕様） Bold"/>
                </a:rPr>
                <a:t>やさしい</a:t>
              </a:r>
              <a:r>
                <a:rPr lang="en-US" sz="403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</a:p>
            <a:p>
              <a:pPr algn="ctr">
                <a:lnSpc>
                  <a:spcPts val="645"/>
                </a:lnSpc>
              </a:pPr>
              <a:r>
                <a:rPr lang="en-US" sz="403" dirty="0" err="1">
                  <a:solidFill>
                    <a:srgbClr val="000000"/>
                  </a:solidFill>
                  <a:ea typeface="UD丸ゴ_ラージ（N仕様） Bold"/>
                </a:rPr>
                <a:t>ごみの</a:t>
              </a:r>
              <a:r>
                <a:rPr lang="en-US" sz="403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403" dirty="0" err="1">
                  <a:solidFill>
                    <a:srgbClr val="000000"/>
                  </a:solidFill>
                  <a:ea typeface="UD丸ゴ_ラージ（N仕様） Bold"/>
                </a:rPr>
                <a:t>捨て方</a:t>
              </a:r>
              <a:endParaRPr lang="en-US" sz="403" dirty="0">
                <a:solidFill>
                  <a:srgbClr val="000000"/>
                </a:solidFill>
                <a:ea typeface="UD丸ゴ_ラージ（N仕様） Bold"/>
              </a:endParaRPr>
            </a:p>
          </p:txBody>
        </p:sp>
      </p:grpSp>
      <p:grpSp>
        <p:nvGrpSpPr>
          <p:cNvPr id="140" name="Group 140"/>
          <p:cNvGrpSpPr/>
          <p:nvPr/>
        </p:nvGrpSpPr>
        <p:grpSpPr>
          <a:xfrm>
            <a:off x="1126046" y="636312"/>
            <a:ext cx="649217" cy="371512"/>
            <a:chOff x="0" y="0"/>
            <a:chExt cx="621772" cy="355807"/>
          </a:xfrm>
        </p:grpSpPr>
        <p:sp>
          <p:nvSpPr>
            <p:cNvPr id="141" name="Freeform 141"/>
            <p:cNvSpPr/>
            <p:nvPr/>
          </p:nvSpPr>
          <p:spPr>
            <a:xfrm>
              <a:off x="0" y="0"/>
              <a:ext cx="621772" cy="355807"/>
            </a:xfrm>
            <a:custGeom>
              <a:avLst/>
              <a:gdLst/>
              <a:ahLst/>
              <a:cxnLst/>
              <a:rect l="l" t="t" r="r" b="b"/>
              <a:pathLst>
                <a:path w="621772" h="355807">
                  <a:moveTo>
                    <a:pt x="23850" y="0"/>
                  </a:moveTo>
                  <a:lnTo>
                    <a:pt x="597922" y="0"/>
                  </a:lnTo>
                  <a:cubicBezTo>
                    <a:pt x="611094" y="0"/>
                    <a:pt x="621772" y="10678"/>
                    <a:pt x="621772" y="23850"/>
                  </a:cubicBezTo>
                  <a:lnTo>
                    <a:pt x="621772" y="331957"/>
                  </a:lnTo>
                  <a:cubicBezTo>
                    <a:pt x="621772" y="338282"/>
                    <a:pt x="619259" y="344348"/>
                    <a:pt x="614787" y="348821"/>
                  </a:cubicBezTo>
                  <a:cubicBezTo>
                    <a:pt x="610314" y="353294"/>
                    <a:pt x="604247" y="355807"/>
                    <a:pt x="597922" y="355807"/>
                  </a:cubicBezTo>
                  <a:lnTo>
                    <a:pt x="23850" y="355807"/>
                  </a:lnTo>
                  <a:cubicBezTo>
                    <a:pt x="10678" y="355807"/>
                    <a:pt x="0" y="345128"/>
                    <a:pt x="0" y="331957"/>
                  </a:cubicBezTo>
                  <a:lnTo>
                    <a:pt x="0" y="23850"/>
                  </a:lnTo>
                  <a:cubicBezTo>
                    <a:pt x="0" y="17525"/>
                    <a:pt x="2513" y="11458"/>
                    <a:pt x="6986" y="6986"/>
                  </a:cubicBezTo>
                  <a:cubicBezTo>
                    <a:pt x="11458" y="2513"/>
                    <a:pt x="17525" y="0"/>
                    <a:pt x="23850" y="0"/>
                  </a:cubicBezTo>
                  <a:close/>
                </a:path>
              </a:pathLst>
            </a:custGeom>
            <a:solidFill>
              <a:srgbClr val="BAD4F6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2" name="TextBox 142"/>
            <p:cNvSpPr txBox="1"/>
            <p:nvPr/>
          </p:nvSpPr>
          <p:spPr>
            <a:xfrm>
              <a:off x="0" y="18360"/>
              <a:ext cx="621772" cy="33744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704"/>
                </a:lnSpc>
              </a:pPr>
              <a:r>
                <a:rPr lang="en-US" sz="503" dirty="0">
                  <a:solidFill>
                    <a:srgbClr val="000000"/>
                  </a:solidFill>
                  <a:ea typeface="UD丸ゴ_ラージ（N仕様） Bold"/>
                </a:rPr>
                <a:t>レベル１</a:t>
              </a:r>
            </a:p>
            <a:p>
              <a:pPr algn="ctr">
                <a:lnSpc>
                  <a:spcPts val="645"/>
                </a:lnSpc>
              </a:pPr>
              <a:r>
                <a:rPr lang="en-US" sz="403" dirty="0">
                  <a:solidFill>
                    <a:srgbClr val="000000"/>
                  </a:solidFill>
                  <a:ea typeface="UD丸ゴ_ラージ（N仕様） Bold"/>
                </a:rPr>
                <a:t>Ⓐ</a:t>
              </a:r>
              <a:r>
                <a:rPr lang="en-US" sz="403" dirty="0" err="1">
                  <a:solidFill>
                    <a:srgbClr val="000000"/>
                  </a:solidFill>
                  <a:ea typeface="UD丸ゴ_ラージ（N仕様） Bold"/>
                </a:rPr>
                <a:t>とてもやさしい</a:t>
              </a:r>
              <a:endParaRPr lang="en-US" sz="403" dirty="0">
                <a:solidFill>
                  <a:srgbClr val="000000"/>
                </a:solidFill>
                <a:ea typeface="UD丸ゴ_ラージ（N仕様） Bold"/>
              </a:endParaRPr>
            </a:p>
            <a:p>
              <a:pPr algn="ctr">
                <a:lnSpc>
                  <a:spcPts val="645"/>
                </a:lnSpc>
              </a:pPr>
              <a:r>
                <a:rPr lang="en-US" sz="403" dirty="0" err="1">
                  <a:solidFill>
                    <a:srgbClr val="000000"/>
                  </a:solidFill>
                  <a:ea typeface="UD丸ゴ_ラージ（N仕様） Bold"/>
                </a:rPr>
                <a:t>ごみの</a:t>
              </a:r>
              <a:r>
                <a:rPr lang="en-US" sz="403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  <a:r>
                <a:rPr lang="en-US" sz="403" dirty="0" err="1">
                  <a:solidFill>
                    <a:srgbClr val="000000"/>
                  </a:solidFill>
                  <a:ea typeface="UD丸ゴ_ラージ（N仕様） Bold"/>
                </a:rPr>
                <a:t>捨て方</a:t>
              </a:r>
              <a:endParaRPr lang="en-US" sz="403" dirty="0">
                <a:solidFill>
                  <a:srgbClr val="000000"/>
                </a:solidFill>
                <a:ea typeface="UD丸ゴ_ラージ（N仕様） Bold"/>
              </a:endParaRPr>
            </a:p>
          </p:txBody>
        </p:sp>
      </p:grpSp>
      <p:sp>
        <p:nvSpPr>
          <p:cNvPr id="143" name="TextBox 143"/>
          <p:cNvSpPr txBox="1"/>
          <p:nvPr/>
        </p:nvSpPr>
        <p:spPr>
          <a:xfrm>
            <a:off x="2173727" y="804546"/>
            <a:ext cx="333504" cy="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"/>
              </a:lnSpc>
              <a:spcBef>
                <a:spcPct val="0"/>
              </a:spcBef>
            </a:pPr>
            <a:r>
              <a:rPr lang="en-US" sz="200">
                <a:solidFill>
                  <a:srgbClr val="ED1D2B"/>
                </a:solidFill>
                <a:ea typeface="UD丸ゴ_ラージ（N仕様）"/>
              </a:rPr>
              <a:t>ぜったい　　  　まも</a:t>
            </a:r>
          </a:p>
        </p:txBody>
      </p:sp>
      <p:sp>
        <p:nvSpPr>
          <p:cNvPr id="144" name="TextBox 144"/>
          <p:cNvSpPr txBox="1"/>
          <p:nvPr/>
        </p:nvSpPr>
        <p:spPr>
          <a:xfrm>
            <a:off x="1856145" y="855811"/>
            <a:ext cx="621968" cy="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"/>
              </a:lnSpc>
              <a:spcBef>
                <a:spcPct val="0"/>
              </a:spcBef>
            </a:pPr>
            <a:r>
              <a:rPr lang="en-US" sz="20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はじ　　　   　   　　  す　　　　　　　　　　　       </a:t>
            </a:r>
          </a:p>
        </p:txBody>
      </p:sp>
      <p:grpSp>
        <p:nvGrpSpPr>
          <p:cNvPr id="145" name="Group 145"/>
          <p:cNvGrpSpPr/>
          <p:nvPr/>
        </p:nvGrpSpPr>
        <p:grpSpPr>
          <a:xfrm>
            <a:off x="1768657" y="644482"/>
            <a:ext cx="923625" cy="353817"/>
            <a:chOff x="0" y="0"/>
            <a:chExt cx="884579" cy="338860"/>
          </a:xfrm>
        </p:grpSpPr>
        <p:sp>
          <p:nvSpPr>
            <p:cNvPr id="146" name="Freeform 146"/>
            <p:cNvSpPr/>
            <p:nvPr/>
          </p:nvSpPr>
          <p:spPr>
            <a:xfrm>
              <a:off x="0" y="0"/>
              <a:ext cx="884579" cy="338860"/>
            </a:xfrm>
            <a:custGeom>
              <a:avLst/>
              <a:gdLst/>
              <a:ahLst/>
              <a:cxnLst/>
              <a:rect l="l" t="t" r="r" b="b"/>
              <a:pathLst>
                <a:path w="884579" h="338860">
                  <a:moveTo>
                    <a:pt x="16764" y="0"/>
                  </a:moveTo>
                  <a:lnTo>
                    <a:pt x="867815" y="0"/>
                  </a:lnTo>
                  <a:cubicBezTo>
                    <a:pt x="872261" y="0"/>
                    <a:pt x="876525" y="1766"/>
                    <a:pt x="879669" y="4910"/>
                  </a:cubicBezTo>
                  <a:cubicBezTo>
                    <a:pt x="882813" y="8054"/>
                    <a:pt x="884579" y="12318"/>
                    <a:pt x="884579" y="16764"/>
                  </a:cubicBezTo>
                  <a:lnTo>
                    <a:pt x="884579" y="322095"/>
                  </a:lnTo>
                  <a:cubicBezTo>
                    <a:pt x="884579" y="326542"/>
                    <a:pt x="882813" y="330806"/>
                    <a:pt x="879669" y="333949"/>
                  </a:cubicBezTo>
                  <a:cubicBezTo>
                    <a:pt x="876525" y="337093"/>
                    <a:pt x="872261" y="338860"/>
                    <a:pt x="867815" y="338860"/>
                  </a:cubicBezTo>
                  <a:lnTo>
                    <a:pt x="16764" y="338860"/>
                  </a:lnTo>
                  <a:cubicBezTo>
                    <a:pt x="12318" y="338860"/>
                    <a:pt x="8054" y="337093"/>
                    <a:pt x="4910" y="333949"/>
                  </a:cubicBezTo>
                  <a:cubicBezTo>
                    <a:pt x="1766" y="330806"/>
                    <a:pt x="0" y="326542"/>
                    <a:pt x="0" y="322095"/>
                  </a:cubicBezTo>
                  <a:lnTo>
                    <a:pt x="0" y="16764"/>
                  </a:lnTo>
                  <a:cubicBezTo>
                    <a:pt x="0" y="12318"/>
                    <a:pt x="1766" y="8054"/>
                    <a:pt x="4910" y="4910"/>
                  </a:cubicBezTo>
                  <a:cubicBezTo>
                    <a:pt x="8054" y="1766"/>
                    <a:pt x="12318" y="0"/>
                    <a:pt x="1676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7" name="TextBox 147"/>
            <p:cNvSpPr txBox="1"/>
            <p:nvPr/>
          </p:nvSpPr>
          <p:spPr>
            <a:xfrm>
              <a:off x="0" y="-66675"/>
              <a:ext cx="884579" cy="405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148" name="Group 148"/>
          <p:cNvGrpSpPr/>
          <p:nvPr/>
        </p:nvGrpSpPr>
        <p:grpSpPr>
          <a:xfrm rot="5400000">
            <a:off x="1711481" y="767201"/>
            <a:ext cx="138802" cy="121452"/>
            <a:chOff x="0" y="0"/>
            <a:chExt cx="812800" cy="711200"/>
          </a:xfrm>
        </p:grpSpPr>
        <p:sp>
          <p:nvSpPr>
            <p:cNvPr id="149" name="Freeform 14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AD4F6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0" name="TextBox 150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151" name="Freeform 151"/>
          <p:cNvSpPr/>
          <p:nvPr/>
        </p:nvSpPr>
        <p:spPr>
          <a:xfrm>
            <a:off x="395461" y="4085958"/>
            <a:ext cx="561239" cy="561239"/>
          </a:xfrm>
          <a:custGeom>
            <a:avLst/>
            <a:gdLst/>
            <a:ahLst/>
            <a:cxnLst/>
            <a:rect l="l" t="t" r="r" b="b"/>
            <a:pathLst>
              <a:path w="561239" h="561239">
                <a:moveTo>
                  <a:pt x="0" y="0"/>
                </a:moveTo>
                <a:lnTo>
                  <a:pt x="561239" y="0"/>
                </a:lnTo>
                <a:lnTo>
                  <a:pt x="561239" y="561239"/>
                </a:lnTo>
                <a:lnTo>
                  <a:pt x="0" y="561239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52" name="Group 152"/>
          <p:cNvGrpSpPr/>
          <p:nvPr/>
        </p:nvGrpSpPr>
        <p:grpSpPr>
          <a:xfrm rot="5400000">
            <a:off x="1711481" y="1089666"/>
            <a:ext cx="138802" cy="121452"/>
            <a:chOff x="0" y="0"/>
            <a:chExt cx="812800" cy="711200"/>
          </a:xfrm>
        </p:grpSpPr>
        <p:sp>
          <p:nvSpPr>
            <p:cNvPr id="153" name="Freeform 15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AD4F6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4" name="TextBox 154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155" name="Group 155"/>
          <p:cNvGrpSpPr/>
          <p:nvPr/>
        </p:nvGrpSpPr>
        <p:grpSpPr>
          <a:xfrm>
            <a:off x="970043" y="2228945"/>
            <a:ext cx="810839" cy="229953"/>
            <a:chOff x="0" y="-48038"/>
            <a:chExt cx="1081119" cy="306605"/>
          </a:xfrm>
        </p:grpSpPr>
        <p:sp>
          <p:nvSpPr>
            <p:cNvPr id="156" name="TextBox 156"/>
            <p:cNvSpPr txBox="1"/>
            <p:nvPr/>
          </p:nvSpPr>
          <p:spPr>
            <a:xfrm>
              <a:off x="0" y="-39971"/>
              <a:ext cx="1081119" cy="298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5"/>
                </a:lnSpc>
              </a:pPr>
              <a:r>
                <a:rPr lang="en-US" sz="435" dirty="0" err="1">
                  <a:solidFill>
                    <a:srgbClr val="ED1D2B"/>
                  </a:solidFill>
                  <a:ea typeface="UD丸ゴ_ラージ（N仕様）"/>
                </a:rPr>
                <a:t>山口市</a:t>
              </a:r>
              <a:r>
                <a:rPr lang="en-US" sz="435" dirty="0">
                  <a:solidFill>
                    <a:srgbClr val="ED1D2B"/>
                  </a:solidFill>
                  <a:ea typeface="UD丸ゴ_ラージ（N仕様）"/>
                </a:rPr>
                <a:t> </a:t>
              </a:r>
              <a:r>
                <a:rPr lang="en-US" sz="435" dirty="0" err="1">
                  <a:solidFill>
                    <a:srgbClr val="ED1D2B"/>
                  </a:solidFill>
                  <a:ea typeface="UD丸ゴ_ラージ（N仕様）"/>
                </a:rPr>
                <a:t>指定収集袋</a:t>
              </a:r>
              <a:r>
                <a:rPr lang="en-US" sz="435" dirty="0" err="1">
                  <a:solidFill>
                    <a:srgbClr val="000000"/>
                  </a:solidFill>
                  <a:ea typeface="UD丸ゴ_ラージ（N仕様）"/>
                </a:rPr>
                <a:t>に</a:t>
              </a:r>
              <a:r>
                <a:rPr lang="en-US" sz="435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 algn="ctr">
                <a:lnSpc>
                  <a:spcPts val="805"/>
                </a:lnSpc>
              </a:pPr>
              <a:r>
                <a:rPr lang="en-US" sz="435" dirty="0" err="1">
                  <a:solidFill>
                    <a:srgbClr val="000000"/>
                  </a:solidFill>
                  <a:ea typeface="UD丸ゴ_ラージ（N仕様）"/>
                </a:rPr>
                <a:t>入れます</a:t>
              </a:r>
              <a:r>
                <a:rPr lang="en-US" sz="435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  <p:sp>
          <p:nvSpPr>
            <p:cNvPr id="157" name="TextBox 157"/>
            <p:cNvSpPr txBox="1"/>
            <p:nvPr/>
          </p:nvSpPr>
          <p:spPr>
            <a:xfrm>
              <a:off x="119337" y="-48038"/>
              <a:ext cx="374893" cy="574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"/>
                </a:lnSpc>
                <a:spcBef>
                  <a:spcPct val="0"/>
                </a:spcBef>
              </a:pPr>
              <a:r>
                <a:rPr lang="en-US" sz="200" dirty="0" err="1">
                  <a:solidFill>
                    <a:srgbClr val="ED1D2B"/>
                  </a:solidFill>
                  <a:ea typeface="UD丸ゴ_ラージ（N仕様）"/>
                </a:rPr>
                <a:t>やま</a:t>
              </a:r>
              <a:r>
                <a:rPr lang="en-US" sz="200" dirty="0">
                  <a:solidFill>
                    <a:srgbClr val="ED1D2B"/>
                  </a:solidFill>
                  <a:ea typeface="UD丸ゴ_ラージ（N仕様）"/>
                </a:rPr>
                <a:t> </a:t>
              </a:r>
              <a:r>
                <a:rPr lang="en-US" sz="200" dirty="0" err="1">
                  <a:solidFill>
                    <a:srgbClr val="ED1D2B"/>
                  </a:solidFill>
                  <a:ea typeface="UD丸ゴ_ラージ（N仕様）"/>
                </a:rPr>
                <a:t>ぐち</a:t>
              </a:r>
              <a:r>
                <a:rPr lang="en-US" sz="200" dirty="0">
                  <a:solidFill>
                    <a:srgbClr val="ED1D2B"/>
                  </a:solidFill>
                  <a:ea typeface="UD丸ゴ_ラージ（N仕様）"/>
                </a:rPr>
                <a:t>  し　　　     </a:t>
              </a:r>
            </a:p>
          </p:txBody>
        </p:sp>
        <p:sp>
          <p:nvSpPr>
            <p:cNvPr id="158" name="TextBox 158"/>
            <p:cNvSpPr txBox="1"/>
            <p:nvPr/>
          </p:nvSpPr>
          <p:spPr>
            <a:xfrm>
              <a:off x="416096" y="-47821"/>
              <a:ext cx="438769" cy="574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"/>
                </a:lnSpc>
                <a:spcBef>
                  <a:spcPct val="0"/>
                </a:spcBef>
              </a:pPr>
              <a:r>
                <a:rPr lang="en-US" sz="200" dirty="0" err="1">
                  <a:solidFill>
                    <a:srgbClr val="ED1D2B"/>
                  </a:solidFill>
                  <a:ea typeface="UD丸ゴ_ラージ（N仕様）"/>
                </a:rPr>
                <a:t>していしゅうしゅうぶくろ</a:t>
              </a:r>
              <a:endParaRPr lang="en-US" sz="200" dirty="0">
                <a:solidFill>
                  <a:srgbClr val="ED1D2B"/>
                </a:solidFill>
                <a:ea typeface="UD丸ゴ_ラージ（N仕様）"/>
              </a:endParaRPr>
            </a:p>
          </p:txBody>
        </p:sp>
        <p:sp>
          <p:nvSpPr>
            <p:cNvPr id="159" name="TextBox 159"/>
            <p:cNvSpPr txBox="1"/>
            <p:nvPr/>
          </p:nvSpPr>
          <p:spPr>
            <a:xfrm>
              <a:off x="370845" y="87677"/>
              <a:ext cx="86881" cy="574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"/>
                </a:lnSpc>
                <a:spcBef>
                  <a:spcPct val="0"/>
                </a:spcBef>
              </a:pPr>
              <a:r>
                <a:rPr lang="en-US" sz="200" dirty="0">
                  <a:solidFill>
                    <a:srgbClr val="000000"/>
                  </a:solidFill>
                  <a:ea typeface="UD丸ゴ_ラージ（N仕様） Bold"/>
                </a:rPr>
                <a:t>い</a:t>
              </a:r>
            </a:p>
          </p:txBody>
        </p:sp>
      </p:grpSp>
      <p:grpSp>
        <p:nvGrpSpPr>
          <p:cNvPr id="160" name="Group 160"/>
          <p:cNvGrpSpPr/>
          <p:nvPr/>
        </p:nvGrpSpPr>
        <p:grpSpPr>
          <a:xfrm>
            <a:off x="487444" y="2242590"/>
            <a:ext cx="606747" cy="161993"/>
            <a:chOff x="10921" y="-59"/>
            <a:chExt cx="808996" cy="215992"/>
          </a:xfrm>
        </p:grpSpPr>
        <p:sp>
          <p:nvSpPr>
            <p:cNvPr id="161" name="TextBox 161"/>
            <p:cNvSpPr txBox="1"/>
            <p:nvPr/>
          </p:nvSpPr>
          <p:spPr>
            <a:xfrm>
              <a:off x="10921" y="50831"/>
              <a:ext cx="808996" cy="165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8"/>
                </a:lnSpc>
                <a:spcBef>
                  <a:spcPct val="0"/>
                </a:spcBef>
              </a:pPr>
              <a:r>
                <a:rPr lang="en-US" sz="512" dirty="0" err="1">
                  <a:solidFill>
                    <a:srgbClr val="000000"/>
                  </a:solidFill>
                  <a:ea typeface="UD丸ゴ_ラージ（N仕様）"/>
                </a:rPr>
                <a:t>水を</a:t>
              </a:r>
              <a:r>
                <a:rPr lang="en-US" sz="512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512" dirty="0" err="1">
                  <a:solidFill>
                    <a:srgbClr val="000000"/>
                  </a:solidFill>
                  <a:ea typeface="UD丸ゴ_ラージ（N仕様）"/>
                </a:rPr>
                <a:t>落とします</a:t>
              </a:r>
              <a:r>
                <a:rPr lang="en-US" sz="512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  <p:sp>
          <p:nvSpPr>
            <p:cNvPr id="162" name="TextBox 162"/>
            <p:cNvSpPr txBox="1"/>
            <p:nvPr/>
          </p:nvSpPr>
          <p:spPr>
            <a:xfrm>
              <a:off x="36717" y="-59"/>
              <a:ext cx="489492" cy="97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0"/>
                </a:lnSpc>
                <a:spcBef>
                  <a:spcPct val="0"/>
                </a:spcBef>
              </a:pPr>
              <a:r>
                <a:rPr lang="en-US" sz="307" dirty="0" err="1">
                  <a:solidFill>
                    <a:srgbClr val="000000"/>
                  </a:solidFill>
                  <a:ea typeface="UD丸ゴ_ラージ（N仕様）"/>
                </a:rPr>
                <a:t>みず</a:t>
              </a:r>
              <a:r>
                <a:rPr lang="en-US" sz="307" dirty="0">
                  <a:solidFill>
                    <a:srgbClr val="000000"/>
                  </a:solidFill>
                  <a:ea typeface="UD丸ゴ_ラージ（N仕様）"/>
                </a:rPr>
                <a:t>　　    お</a:t>
              </a:r>
            </a:p>
          </p:txBody>
        </p:sp>
      </p:grpSp>
      <p:grpSp>
        <p:nvGrpSpPr>
          <p:cNvPr id="163" name="Group 163"/>
          <p:cNvGrpSpPr/>
          <p:nvPr/>
        </p:nvGrpSpPr>
        <p:grpSpPr>
          <a:xfrm>
            <a:off x="158394" y="1654919"/>
            <a:ext cx="405580" cy="174768"/>
            <a:chOff x="-1133" y="-22212"/>
            <a:chExt cx="540773" cy="233024"/>
          </a:xfrm>
        </p:grpSpPr>
        <p:sp>
          <p:nvSpPr>
            <p:cNvPr id="164" name="TextBox 164"/>
            <p:cNvSpPr txBox="1"/>
            <p:nvPr/>
          </p:nvSpPr>
          <p:spPr>
            <a:xfrm>
              <a:off x="-1133" y="28989"/>
              <a:ext cx="540773" cy="181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"/>
                </a:lnSpc>
                <a:spcBef>
                  <a:spcPct val="0"/>
                </a:spcBef>
              </a:pPr>
              <a:r>
                <a:rPr lang="en-US" sz="600" dirty="0">
                  <a:solidFill>
                    <a:srgbClr val="000000"/>
                  </a:solidFill>
                  <a:ea typeface="UD丸ゴ_ラージ（N仕様） Bold"/>
                </a:rPr>
                <a:t>①</a:t>
              </a:r>
              <a:r>
                <a:rPr lang="en-US" sz="600" dirty="0" err="1">
                  <a:solidFill>
                    <a:srgbClr val="000000"/>
                  </a:solidFill>
                  <a:ea typeface="UD丸ゴ_ラージ（N仕様） Bold"/>
                </a:rPr>
                <a:t>生ごみ</a:t>
              </a:r>
              <a:endParaRPr lang="en-US" sz="600" dirty="0">
                <a:solidFill>
                  <a:srgbClr val="000000"/>
                </a:solidFill>
                <a:ea typeface="UD丸ゴ_ラージ（N仕様） Bold"/>
              </a:endParaRPr>
            </a:p>
          </p:txBody>
        </p:sp>
        <p:sp>
          <p:nvSpPr>
            <p:cNvPr id="165" name="TextBox 165"/>
            <p:cNvSpPr txBox="1"/>
            <p:nvPr/>
          </p:nvSpPr>
          <p:spPr>
            <a:xfrm>
              <a:off x="17642" y="-22212"/>
              <a:ext cx="270561" cy="95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"/>
                </a:lnSpc>
                <a:spcBef>
                  <a:spcPct val="0"/>
                </a:spcBef>
              </a:pPr>
              <a:r>
                <a:rPr lang="en-US" sz="300" dirty="0" err="1">
                  <a:solidFill>
                    <a:srgbClr val="000000"/>
                  </a:solidFill>
                  <a:ea typeface="UD丸ゴ_ラージ（N仕様） Bold"/>
                </a:rPr>
                <a:t>なま</a:t>
              </a:r>
              <a:endParaRPr lang="en-US" sz="300" dirty="0">
                <a:solidFill>
                  <a:srgbClr val="000000"/>
                </a:solidFill>
                <a:ea typeface="UD丸ゴ_ラージ（N仕様） Bold"/>
              </a:endParaRPr>
            </a:p>
          </p:txBody>
        </p:sp>
      </p:grpSp>
      <p:grpSp>
        <p:nvGrpSpPr>
          <p:cNvPr id="166" name="Group 166"/>
          <p:cNvGrpSpPr/>
          <p:nvPr/>
        </p:nvGrpSpPr>
        <p:grpSpPr>
          <a:xfrm>
            <a:off x="491369" y="3680231"/>
            <a:ext cx="536200" cy="156163"/>
            <a:chOff x="3059" y="-38100"/>
            <a:chExt cx="714933" cy="208218"/>
          </a:xfrm>
        </p:grpSpPr>
        <p:sp>
          <p:nvSpPr>
            <p:cNvPr id="167" name="TextBox 167"/>
            <p:cNvSpPr txBox="1"/>
            <p:nvPr/>
          </p:nvSpPr>
          <p:spPr>
            <a:xfrm>
              <a:off x="3059" y="7487"/>
              <a:ext cx="441859" cy="162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"/>
                </a:lnSpc>
                <a:spcBef>
                  <a:spcPct val="0"/>
                </a:spcBef>
              </a:pPr>
              <a:r>
                <a:rPr lang="en-US" sz="500" dirty="0" err="1">
                  <a:solidFill>
                    <a:srgbClr val="000000"/>
                  </a:solidFill>
                  <a:ea typeface="UD丸ゴ_ラージ（N仕様） Bold"/>
                </a:rPr>
                <a:t>グラス・皿</a:t>
              </a:r>
              <a:endParaRPr lang="en-US" sz="500" dirty="0">
                <a:solidFill>
                  <a:srgbClr val="000000"/>
                </a:solidFill>
                <a:ea typeface="UD丸ゴ_ラージ（N仕様） Bold"/>
              </a:endParaRPr>
            </a:p>
          </p:txBody>
        </p:sp>
        <p:sp>
          <p:nvSpPr>
            <p:cNvPr id="168" name="TextBox 168"/>
            <p:cNvSpPr txBox="1"/>
            <p:nvPr/>
          </p:nvSpPr>
          <p:spPr>
            <a:xfrm>
              <a:off x="38855" y="-38100"/>
              <a:ext cx="679137" cy="95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"/>
                </a:lnSpc>
                <a:spcBef>
                  <a:spcPct val="0"/>
                </a:spcBef>
              </a:pPr>
              <a:r>
                <a:rPr lang="en-US" sz="300" dirty="0" err="1">
                  <a:solidFill>
                    <a:srgbClr val="000000"/>
                  </a:solidFill>
                  <a:ea typeface="UD丸ゴ_ラージ（N仕様） Bold"/>
                </a:rPr>
                <a:t>さら</a:t>
              </a:r>
              <a:endParaRPr lang="en-US" sz="300" dirty="0">
                <a:solidFill>
                  <a:srgbClr val="000000"/>
                </a:solidFill>
                <a:ea typeface="UD丸ゴ_ラージ（N仕様） Bold"/>
              </a:endParaRPr>
            </a:p>
          </p:txBody>
        </p:sp>
      </p:grpSp>
      <p:sp>
        <p:nvSpPr>
          <p:cNvPr id="169" name="TextBox 169"/>
          <p:cNvSpPr txBox="1"/>
          <p:nvPr/>
        </p:nvSpPr>
        <p:spPr>
          <a:xfrm>
            <a:off x="1568325" y="2550236"/>
            <a:ext cx="1122997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 err="1">
                <a:solidFill>
                  <a:srgbClr val="000000"/>
                </a:solidFill>
                <a:ea typeface="UD丸ゴ_ラージ（N仕様） Bold"/>
              </a:rPr>
              <a:t>モバイルバッテリ</a:t>
            </a:r>
            <a:r>
              <a:rPr lang="en-US" sz="600" dirty="0">
                <a:solidFill>
                  <a:srgbClr val="000000"/>
                </a:solidFill>
                <a:ea typeface="UD丸ゴ_ラージ（N仕様） Bold"/>
              </a:rPr>
              <a:t>ー・</a:t>
            </a:r>
            <a:r>
              <a:rPr lang="en-US" sz="600" dirty="0" err="1">
                <a:solidFill>
                  <a:srgbClr val="000000"/>
                </a:solidFill>
                <a:ea typeface="UD丸ゴ_ラージ（N仕様） Bold"/>
              </a:rPr>
              <a:t>乾電池</a:t>
            </a:r>
            <a:endParaRPr lang="en-US" sz="6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170" name="TextBox 170"/>
          <p:cNvSpPr txBox="1"/>
          <p:nvPr/>
        </p:nvSpPr>
        <p:spPr>
          <a:xfrm>
            <a:off x="169688" y="3775118"/>
            <a:ext cx="226922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 err="1">
                <a:solidFill>
                  <a:srgbClr val="000000"/>
                </a:solidFill>
                <a:ea typeface="UD丸ゴ_ラージ（N仕様） Bold"/>
              </a:rPr>
              <a:t>ガラス</a:t>
            </a:r>
            <a:endParaRPr lang="en-US" sz="5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171" name="TextBox 171"/>
          <p:cNvSpPr txBox="1"/>
          <p:nvPr/>
        </p:nvSpPr>
        <p:spPr>
          <a:xfrm>
            <a:off x="450531" y="57276"/>
            <a:ext cx="626015" cy="25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 spc="253" dirty="0" err="1">
                <a:solidFill>
                  <a:srgbClr val="000000"/>
                </a:solidFill>
                <a:ea typeface="UD丸ゴ_ラージ（N仕様） Bold"/>
              </a:rPr>
              <a:t>山口市</a:t>
            </a:r>
            <a:endParaRPr lang="en-US" sz="999" spc="253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172" name="TextBox 172"/>
          <p:cNvSpPr txBox="1"/>
          <p:nvPr/>
        </p:nvSpPr>
        <p:spPr>
          <a:xfrm>
            <a:off x="50791" y="17448"/>
            <a:ext cx="643737" cy="295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"/>
              </a:lnSpc>
            </a:pPr>
            <a:r>
              <a:rPr lang="en-US" sz="70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Bは</a:t>
            </a:r>
          </a:p>
          <a:p>
            <a:pPr>
              <a:lnSpc>
                <a:spcPts val="980"/>
              </a:lnSpc>
              <a:spcBef>
                <a:spcPct val="0"/>
              </a:spcBef>
            </a:pPr>
            <a:r>
              <a:rPr lang="en-US" sz="700">
                <a:solidFill>
                  <a:srgbClr val="000000"/>
                </a:solidFill>
                <a:ea typeface="UD丸ゴ_ラージ（N仕様）"/>
              </a:rPr>
              <a:t>こちら</a:t>
            </a:r>
          </a:p>
        </p:txBody>
      </p:sp>
      <p:grpSp>
        <p:nvGrpSpPr>
          <p:cNvPr id="173" name="Group 173"/>
          <p:cNvGrpSpPr/>
          <p:nvPr/>
        </p:nvGrpSpPr>
        <p:grpSpPr>
          <a:xfrm>
            <a:off x="132249" y="1439915"/>
            <a:ext cx="2432939" cy="241674"/>
            <a:chOff x="0" y="-86857"/>
            <a:chExt cx="3243919" cy="322231"/>
          </a:xfrm>
        </p:grpSpPr>
        <p:sp>
          <p:nvSpPr>
            <p:cNvPr id="174" name="TextBox 174"/>
            <p:cNvSpPr txBox="1"/>
            <p:nvPr/>
          </p:nvSpPr>
          <p:spPr>
            <a:xfrm>
              <a:off x="0" y="-20461"/>
              <a:ext cx="3243919" cy="255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20"/>
                </a:lnSpc>
                <a:spcBef>
                  <a:spcPct val="0"/>
                </a:spcBef>
              </a:pPr>
              <a:r>
                <a:rPr lang="en-US" sz="800" dirty="0" err="1">
                  <a:solidFill>
                    <a:srgbClr val="000000"/>
                  </a:solidFill>
                  <a:ea typeface="UD丸ゴ_ラージ（N仕様） Bold"/>
                </a:rPr>
                <a:t>ごみの</a:t>
              </a:r>
              <a:r>
                <a:rPr lang="en-US" sz="800" dirty="0">
                  <a:solidFill>
                    <a:srgbClr val="000000"/>
                  </a:solidFill>
                  <a:ea typeface="UD丸ゴ_ラージ（N仕様） Bold"/>
                </a:rPr>
                <a:t>  </a:t>
              </a:r>
              <a:r>
                <a:rPr lang="en-US" sz="800" dirty="0" err="1">
                  <a:solidFill>
                    <a:srgbClr val="000000"/>
                  </a:solidFill>
                  <a:ea typeface="UD丸ゴ_ラージ（N仕様） Bold"/>
                </a:rPr>
                <a:t>捨て方</a:t>
              </a:r>
              <a:endParaRPr lang="en-US" sz="800" dirty="0">
                <a:solidFill>
                  <a:srgbClr val="000000"/>
                </a:solidFill>
                <a:ea typeface="UD丸ゴ_ラージ（N仕様） Bold"/>
              </a:endParaRPr>
            </a:p>
          </p:txBody>
        </p:sp>
        <p:sp>
          <p:nvSpPr>
            <p:cNvPr id="175" name="TextBox 175"/>
            <p:cNvSpPr txBox="1"/>
            <p:nvPr/>
          </p:nvSpPr>
          <p:spPr>
            <a:xfrm>
              <a:off x="417075" y="-86857"/>
              <a:ext cx="532209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"/>
                </a:lnSpc>
                <a:spcBef>
                  <a:spcPct val="0"/>
                </a:spcBef>
              </a:pPr>
              <a:r>
                <a:rPr lang="en-US" sz="400" dirty="0">
                  <a:solidFill>
                    <a:srgbClr val="000000"/>
                  </a:solidFill>
                  <a:ea typeface="UD丸ゴ_ラージ（N仕様） Bold"/>
                </a:rPr>
                <a:t>す　　  </a:t>
              </a:r>
              <a:r>
                <a:rPr lang="en-US" sz="400" dirty="0" err="1">
                  <a:solidFill>
                    <a:srgbClr val="000000"/>
                  </a:solidFill>
                  <a:ea typeface="UD丸ゴ_ラージ（N仕様） Bold"/>
                </a:rPr>
                <a:t>かた</a:t>
              </a:r>
              <a:endParaRPr lang="en-US" sz="400" dirty="0">
                <a:solidFill>
                  <a:srgbClr val="000000"/>
                </a:solidFill>
                <a:ea typeface="UD丸ゴ_ラージ（N仕様） Bold"/>
              </a:endParaRPr>
            </a:p>
          </p:txBody>
        </p:sp>
      </p:grpSp>
      <p:sp>
        <p:nvSpPr>
          <p:cNvPr id="176" name="TextBox 176"/>
          <p:cNvSpPr txBox="1"/>
          <p:nvPr/>
        </p:nvSpPr>
        <p:spPr>
          <a:xfrm>
            <a:off x="1667077" y="1689897"/>
            <a:ext cx="845266" cy="1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"/>
              </a:lnSpc>
              <a:spcBef>
                <a:spcPct val="0"/>
              </a:spcBef>
            </a:pPr>
            <a:r>
              <a:rPr lang="en-US" sz="600" dirty="0">
                <a:solidFill>
                  <a:srgbClr val="000000"/>
                </a:solidFill>
                <a:ea typeface="UD丸ゴ_ラージ（N仕様） Bold"/>
              </a:rPr>
              <a:t>②</a:t>
            </a:r>
            <a:r>
              <a:rPr lang="en-US" sz="600" dirty="0" err="1">
                <a:solidFill>
                  <a:srgbClr val="000000"/>
                </a:solidFill>
                <a:ea typeface="UD丸ゴ_ラージ（N仕様） Bold"/>
              </a:rPr>
              <a:t>料理に</a:t>
            </a:r>
            <a:r>
              <a:rPr lang="en-US" sz="600" dirty="0">
                <a:solidFill>
                  <a:srgbClr val="000000"/>
                </a:solidFill>
                <a:ea typeface="UD丸ゴ_ラージ（N仕様） Bold"/>
              </a:rPr>
              <a:t>　</a:t>
            </a:r>
            <a:r>
              <a:rPr lang="en-US" sz="600" dirty="0" err="1">
                <a:solidFill>
                  <a:srgbClr val="000000"/>
                </a:solidFill>
                <a:ea typeface="UD丸ゴ_ラージ（N仕様） Bold"/>
              </a:rPr>
              <a:t>使う</a:t>
            </a:r>
            <a:r>
              <a:rPr lang="en-US" sz="600" dirty="0">
                <a:solidFill>
                  <a:srgbClr val="000000"/>
                </a:solidFill>
                <a:ea typeface="UD丸ゴ_ラージ（N仕様） Bold"/>
              </a:rPr>
              <a:t>　油</a:t>
            </a:r>
          </a:p>
        </p:txBody>
      </p:sp>
      <p:sp>
        <p:nvSpPr>
          <p:cNvPr id="177" name="TextBox 177"/>
          <p:cNvSpPr txBox="1"/>
          <p:nvPr/>
        </p:nvSpPr>
        <p:spPr>
          <a:xfrm>
            <a:off x="1757434" y="1648220"/>
            <a:ext cx="693211" cy="8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"/>
              </a:lnSpc>
              <a:spcBef>
                <a:spcPct val="0"/>
              </a:spcBef>
            </a:pPr>
            <a:r>
              <a:rPr lang="en-US" sz="300" dirty="0" err="1">
                <a:solidFill>
                  <a:srgbClr val="000000"/>
                </a:solidFill>
                <a:ea typeface="UD丸ゴ_ラージ（N仕様） Bold"/>
              </a:rPr>
              <a:t>りょうり</a:t>
            </a:r>
            <a:r>
              <a:rPr lang="en-US" sz="300" dirty="0">
                <a:solidFill>
                  <a:srgbClr val="000000"/>
                </a:solidFill>
                <a:ea typeface="UD丸ゴ_ラージ（N仕様） Bold"/>
              </a:rPr>
              <a:t>   　　　</a:t>
            </a:r>
            <a:r>
              <a:rPr lang="en-US" sz="300" dirty="0" err="1">
                <a:solidFill>
                  <a:srgbClr val="000000"/>
                </a:solidFill>
                <a:ea typeface="UD丸ゴ_ラージ（N仕様） Bold"/>
              </a:rPr>
              <a:t>つか</a:t>
            </a:r>
            <a:r>
              <a:rPr lang="en-US" sz="300" dirty="0">
                <a:solidFill>
                  <a:srgbClr val="000000"/>
                </a:solidFill>
                <a:ea typeface="UD丸ゴ_ラージ（N仕様） Bold"/>
              </a:rPr>
              <a:t>　  　　</a:t>
            </a:r>
            <a:r>
              <a:rPr lang="en-US" sz="300" dirty="0" err="1">
                <a:solidFill>
                  <a:srgbClr val="000000"/>
                </a:solidFill>
                <a:ea typeface="UD丸ゴ_ラージ（N仕様） Bold"/>
              </a:rPr>
              <a:t>あぶら</a:t>
            </a:r>
            <a:r>
              <a:rPr lang="en-US" sz="300" dirty="0">
                <a:solidFill>
                  <a:srgbClr val="000000"/>
                </a:solidFill>
                <a:ea typeface="UD丸ゴ_ラージ（N仕様） Bold"/>
              </a:rPr>
              <a:t>　　　　　　　</a:t>
            </a:r>
          </a:p>
        </p:txBody>
      </p:sp>
      <p:grpSp>
        <p:nvGrpSpPr>
          <p:cNvPr id="178" name="Group 178"/>
          <p:cNvGrpSpPr/>
          <p:nvPr/>
        </p:nvGrpSpPr>
        <p:grpSpPr>
          <a:xfrm>
            <a:off x="222369" y="3531336"/>
            <a:ext cx="509353" cy="170184"/>
            <a:chOff x="-9008" y="-54192"/>
            <a:chExt cx="679137" cy="226912"/>
          </a:xfrm>
        </p:grpSpPr>
        <p:sp>
          <p:nvSpPr>
            <p:cNvPr id="179" name="TextBox 179"/>
            <p:cNvSpPr txBox="1"/>
            <p:nvPr/>
          </p:nvSpPr>
          <p:spPr>
            <a:xfrm>
              <a:off x="267597" y="-9102"/>
              <a:ext cx="183231" cy="181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"/>
                </a:lnSpc>
                <a:spcBef>
                  <a:spcPct val="0"/>
                </a:spcBef>
              </a:pPr>
              <a:r>
                <a:rPr lang="en-US" sz="600" dirty="0">
                  <a:solidFill>
                    <a:srgbClr val="000000"/>
                  </a:solidFill>
                  <a:ea typeface="UD丸ゴ_ラージ（N仕様） Bold"/>
                </a:rPr>
                <a:t>鏡</a:t>
              </a:r>
            </a:p>
          </p:txBody>
        </p:sp>
        <p:sp>
          <p:nvSpPr>
            <p:cNvPr id="180" name="TextBox 180"/>
            <p:cNvSpPr txBox="1"/>
            <p:nvPr/>
          </p:nvSpPr>
          <p:spPr>
            <a:xfrm>
              <a:off x="-9008" y="-54192"/>
              <a:ext cx="679137" cy="95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"/>
                </a:lnSpc>
                <a:spcBef>
                  <a:spcPct val="0"/>
                </a:spcBef>
              </a:pPr>
              <a:r>
                <a:rPr lang="en-US" sz="300" dirty="0" err="1">
                  <a:solidFill>
                    <a:srgbClr val="000000"/>
                  </a:solidFill>
                  <a:ea typeface="UD丸ゴ_ラージ（N仕様） Bold"/>
                </a:rPr>
                <a:t>かがみ</a:t>
              </a:r>
              <a:r>
                <a:rPr lang="en-US" sz="300" dirty="0">
                  <a:solidFill>
                    <a:srgbClr val="000000"/>
                  </a:solidFill>
                  <a:ea typeface="UD丸ゴ_ラージ（N仕様） Bold"/>
                </a:rPr>
                <a:t>　</a:t>
              </a:r>
            </a:p>
          </p:txBody>
        </p:sp>
      </p:grpSp>
      <p:sp>
        <p:nvSpPr>
          <p:cNvPr id="181" name="TextBox 181"/>
          <p:cNvSpPr txBox="1"/>
          <p:nvPr/>
        </p:nvSpPr>
        <p:spPr>
          <a:xfrm>
            <a:off x="2112277" y="3786709"/>
            <a:ext cx="770204" cy="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"/>
              </a:lnSpc>
              <a:spcBef>
                <a:spcPct val="0"/>
              </a:spcBef>
            </a:pPr>
            <a:r>
              <a:rPr lang="en-US" sz="500" dirty="0" err="1">
                <a:solidFill>
                  <a:srgbClr val="FF3131"/>
                </a:solidFill>
                <a:ea typeface="UD丸ゴ_ラージ（N仕様）"/>
              </a:rPr>
              <a:t>キケン</a:t>
            </a: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と</a:t>
            </a: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書きます</a:t>
            </a: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182" name="TextBox 182"/>
          <p:cNvSpPr txBox="1"/>
          <p:nvPr/>
        </p:nvSpPr>
        <p:spPr>
          <a:xfrm>
            <a:off x="2237171" y="3744064"/>
            <a:ext cx="573607" cy="6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"/>
              </a:lnSpc>
              <a:spcBef>
                <a:spcPct val="0"/>
              </a:spcBef>
            </a:pPr>
            <a:r>
              <a:rPr lang="en-US" sz="250" dirty="0">
                <a:solidFill>
                  <a:srgbClr val="000000"/>
                </a:solidFill>
                <a:ea typeface="UD丸ゴ_ラージ（N仕様）"/>
              </a:rPr>
              <a:t>か</a:t>
            </a:r>
          </a:p>
        </p:txBody>
      </p:sp>
      <p:grpSp>
        <p:nvGrpSpPr>
          <p:cNvPr id="183" name="Group 183"/>
          <p:cNvGrpSpPr/>
          <p:nvPr/>
        </p:nvGrpSpPr>
        <p:grpSpPr>
          <a:xfrm>
            <a:off x="-92063" y="3214022"/>
            <a:ext cx="1515072" cy="205984"/>
            <a:chOff x="13951" y="-18420"/>
            <a:chExt cx="2020095" cy="274645"/>
          </a:xfrm>
        </p:grpSpPr>
        <p:sp>
          <p:nvSpPr>
            <p:cNvPr id="184" name="TextBox 184"/>
            <p:cNvSpPr txBox="1"/>
            <p:nvPr/>
          </p:nvSpPr>
          <p:spPr>
            <a:xfrm>
              <a:off x="320796" y="45687"/>
              <a:ext cx="1713250" cy="210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80"/>
                </a:lnSpc>
                <a:spcBef>
                  <a:spcPct val="0"/>
                </a:spcBef>
              </a:pPr>
              <a:r>
                <a:rPr lang="en-US" sz="700" dirty="0" err="1">
                  <a:solidFill>
                    <a:srgbClr val="000000"/>
                  </a:solidFill>
                  <a:ea typeface="UD丸ゴ_ラージ（N仕様） Bold"/>
                </a:rPr>
                <a:t>割れたもの・刃物</a:t>
              </a:r>
              <a:endParaRPr lang="en-US" sz="700" dirty="0">
                <a:solidFill>
                  <a:srgbClr val="000000"/>
                </a:solidFill>
                <a:ea typeface="UD丸ゴ_ラージ（N仕様） Bold"/>
              </a:endParaRPr>
            </a:p>
          </p:txBody>
        </p:sp>
        <p:sp>
          <p:nvSpPr>
            <p:cNvPr id="185" name="TextBox 185"/>
            <p:cNvSpPr txBox="1"/>
            <p:nvPr/>
          </p:nvSpPr>
          <p:spPr>
            <a:xfrm>
              <a:off x="13951" y="-18420"/>
              <a:ext cx="728154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"/>
                </a:lnSpc>
                <a:spcBef>
                  <a:spcPct val="0"/>
                </a:spcBef>
              </a:pPr>
              <a:r>
                <a:rPr lang="en-US" sz="400" dirty="0">
                  <a:solidFill>
                    <a:srgbClr val="000000"/>
                  </a:solidFill>
                  <a:ea typeface="UD丸ゴ_ラージ（N仕様） Bold"/>
                </a:rPr>
                <a:t>わ</a:t>
              </a:r>
            </a:p>
          </p:txBody>
        </p:sp>
        <p:sp>
          <p:nvSpPr>
            <p:cNvPr id="186" name="TextBox 186"/>
            <p:cNvSpPr txBox="1"/>
            <p:nvPr/>
          </p:nvSpPr>
          <p:spPr>
            <a:xfrm>
              <a:off x="769145" y="-17688"/>
              <a:ext cx="728154" cy="124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"/>
                </a:lnSpc>
                <a:spcBef>
                  <a:spcPct val="0"/>
                </a:spcBef>
              </a:pPr>
              <a:r>
                <a:rPr lang="en-US" sz="400" dirty="0">
                  <a:solidFill>
                    <a:srgbClr val="000000"/>
                  </a:solidFill>
                  <a:latin typeface="UD丸ゴ_ラージ（N仕様） Bold"/>
                  <a:ea typeface="UD丸ゴ_ラージ（N仕様） Bold"/>
                </a:rPr>
                <a:t>  は </a:t>
              </a:r>
              <a:r>
                <a:rPr lang="en-US" sz="400" dirty="0" err="1">
                  <a:solidFill>
                    <a:srgbClr val="000000"/>
                  </a:solidFill>
                  <a:latin typeface="UD丸ゴ_ラージ（N仕様） Bold"/>
                  <a:ea typeface="UD丸ゴ_ラージ（N仕様） Bold"/>
                </a:rPr>
                <a:t>もの</a:t>
              </a:r>
              <a:endParaRPr lang="en-US" sz="400" dirty="0">
                <a:solidFill>
                  <a:srgbClr val="000000"/>
                </a:solidFill>
                <a:latin typeface="UD丸ゴ_ラージ（N仕様） Bold"/>
                <a:ea typeface="UD丸ゴ_ラージ（N仕様） Bold"/>
              </a:endParaRPr>
            </a:p>
          </p:txBody>
        </p:sp>
      </p:grpSp>
      <p:grpSp>
        <p:nvGrpSpPr>
          <p:cNvPr id="187" name="Group 187"/>
          <p:cNvGrpSpPr/>
          <p:nvPr/>
        </p:nvGrpSpPr>
        <p:grpSpPr>
          <a:xfrm>
            <a:off x="801628" y="3758115"/>
            <a:ext cx="929185" cy="156852"/>
            <a:chOff x="-2832" y="34997"/>
            <a:chExt cx="1238914" cy="209136"/>
          </a:xfrm>
        </p:grpSpPr>
        <p:sp>
          <p:nvSpPr>
            <p:cNvPr id="188" name="TextBox 188"/>
            <p:cNvSpPr txBox="1"/>
            <p:nvPr/>
          </p:nvSpPr>
          <p:spPr>
            <a:xfrm>
              <a:off x="-2832" y="81501"/>
              <a:ext cx="1238914" cy="162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  <a:spcBef>
                  <a:spcPct val="0"/>
                </a:spcBef>
              </a:pPr>
              <a:r>
                <a:rPr lang="en-US" sz="500" dirty="0" err="1">
                  <a:solidFill>
                    <a:srgbClr val="000000"/>
                  </a:solidFill>
                  <a:ea typeface="UD丸ゴ_ラージ（N仕様）"/>
                </a:rPr>
                <a:t>紙で</a:t>
              </a:r>
              <a:r>
                <a:rPr lang="en-US" sz="5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500" dirty="0" err="1">
                  <a:solidFill>
                    <a:srgbClr val="000000"/>
                  </a:solidFill>
                  <a:ea typeface="UD丸ゴ_ラージ（N仕様）"/>
                </a:rPr>
                <a:t>包みます</a:t>
              </a:r>
              <a:r>
                <a:rPr lang="en-US" sz="500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  <p:sp>
          <p:nvSpPr>
            <p:cNvPr id="189" name="TextBox 189"/>
            <p:cNvSpPr txBox="1"/>
            <p:nvPr/>
          </p:nvSpPr>
          <p:spPr>
            <a:xfrm>
              <a:off x="70257" y="34997"/>
              <a:ext cx="764808" cy="95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"/>
                </a:lnSpc>
                <a:spcBef>
                  <a:spcPct val="0"/>
                </a:spcBef>
              </a:pP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かみ</a:t>
              </a:r>
              <a:r>
                <a:rPr lang="en-US" sz="300" dirty="0">
                  <a:solidFill>
                    <a:srgbClr val="000000"/>
                  </a:solidFill>
                  <a:ea typeface="UD丸ゴ_ラージ（N仕様）"/>
                </a:rPr>
                <a:t> 　　 </a:t>
              </a: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つつ</a:t>
              </a:r>
              <a:endParaRPr lang="en-US" sz="3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grpSp>
        <p:nvGrpSpPr>
          <p:cNvPr id="190" name="Group 190"/>
          <p:cNvGrpSpPr/>
          <p:nvPr/>
        </p:nvGrpSpPr>
        <p:grpSpPr>
          <a:xfrm>
            <a:off x="1882194" y="2223492"/>
            <a:ext cx="835713" cy="161516"/>
            <a:chOff x="-6307" y="-5112"/>
            <a:chExt cx="1114284" cy="215354"/>
          </a:xfrm>
        </p:grpSpPr>
        <p:sp>
          <p:nvSpPr>
            <p:cNvPr id="191" name="TextBox 191"/>
            <p:cNvSpPr txBox="1"/>
            <p:nvPr/>
          </p:nvSpPr>
          <p:spPr>
            <a:xfrm>
              <a:off x="-6307" y="-5112"/>
              <a:ext cx="764810" cy="660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"/>
                </a:lnSpc>
                <a:spcBef>
                  <a:spcPct val="0"/>
                </a:spcBef>
              </a:pP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かみ</a:t>
              </a:r>
              <a:r>
                <a:rPr lang="en-US" sz="300" dirty="0">
                  <a:solidFill>
                    <a:srgbClr val="000000"/>
                  </a:solidFill>
                  <a:ea typeface="UD丸ゴ_ラージ（N仕様）"/>
                </a:rPr>
                <a:t>           </a:t>
              </a: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あぶら</a:t>
              </a:r>
              <a:r>
                <a:rPr lang="en-US" sz="300" dirty="0">
                  <a:solidFill>
                    <a:srgbClr val="000000"/>
                  </a:solidFill>
                  <a:ea typeface="UD丸ゴ_ラージ（N仕様）"/>
                </a:rPr>
                <a:t>　　    と　　　　　　</a:t>
              </a:r>
            </a:p>
          </p:txBody>
        </p:sp>
        <p:sp>
          <p:nvSpPr>
            <p:cNvPr id="192" name="TextBox 192"/>
            <p:cNvSpPr txBox="1"/>
            <p:nvPr/>
          </p:nvSpPr>
          <p:spPr>
            <a:xfrm>
              <a:off x="16062" y="46983"/>
              <a:ext cx="1091915" cy="163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"/>
                </a:lnSpc>
                <a:spcBef>
                  <a:spcPct val="0"/>
                </a:spcBef>
              </a:pPr>
              <a:r>
                <a:rPr lang="en-US" sz="503" dirty="0" err="1">
                  <a:solidFill>
                    <a:srgbClr val="000000"/>
                  </a:solidFill>
                  <a:ea typeface="UD丸ゴ_ラージ（N仕様）"/>
                </a:rPr>
                <a:t>紙で</a:t>
              </a:r>
              <a:r>
                <a:rPr lang="en-US" sz="503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503" dirty="0" err="1">
                  <a:solidFill>
                    <a:srgbClr val="000000"/>
                  </a:solidFill>
                  <a:ea typeface="UD丸ゴ_ラージ（N仕様）"/>
                </a:rPr>
                <a:t>油を</a:t>
              </a:r>
              <a:r>
                <a:rPr lang="en-US" sz="503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503" dirty="0" err="1">
                  <a:solidFill>
                    <a:srgbClr val="000000"/>
                  </a:solidFill>
                  <a:ea typeface="UD丸ゴ_ラージ（N仕様）"/>
                </a:rPr>
                <a:t>取ります</a:t>
              </a:r>
              <a:r>
                <a:rPr lang="en-US" sz="503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</p:grpSp>
      <p:sp>
        <p:nvSpPr>
          <p:cNvPr id="193" name="TextBox 193"/>
          <p:cNvSpPr txBox="1"/>
          <p:nvPr/>
        </p:nvSpPr>
        <p:spPr>
          <a:xfrm>
            <a:off x="2197658" y="232056"/>
            <a:ext cx="167060" cy="347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1"/>
              </a:lnSpc>
              <a:spcBef>
                <a:spcPct val="0"/>
              </a:spcBef>
            </a:pPr>
            <a:r>
              <a:rPr lang="en-US" sz="1315" dirty="0">
                <a:solidFill>
                  <a:srgbClr val="000000"/>
                </a:solidFill>
                <a:ea typeface="UD丸ゴ_ラージ（N仕様） Bold"/>
              </a:rPr>
              <a:t>Ⓐ</a:t>
            </a:r>
          </a:p>
        </p:txBody>
      </p:sp>
      <p:sp>
        <p:nvSpPr>
          <p:cNvPr id="194" name="TextBox 194"/>
          <p:cNvSpPr txBox="1"/>
          <p:nvPr/>
        </p:nvSpPr>
        <p:spPr>
          <a:xfrm>
            <a:off x="450531" y="9399"/>
            <a:ext cx="579582" cy="10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"/>
              </a:lnSpc>
              <a:spcBef>
                <a:spcPct val="0"/>
              </a:spcBef>
            </a:pPr>
            <a:r>
              <a:rPr lang="en-US" sz="403" dirty="0" err="1">
                <a:solidFill>
                  <a:srgbClr val="000000"/>
                </a:solidFill>
                <a:ea typeface="UD丸ゴ_ラージ（N仕様） Bold"/>
              </a:rPr>
              <a:t>やま</a:t>
            </a:r>
            <a:r>
              <a:rPr lang="en-US" sz="403" dirty="0">
                <a:solidFill>
                  <a:srgbClr val="000000"/>
                </a:solidFill>
                <a:ea typeface="UD丸ゴ_ラージ（N仕様） Bold"/>
              </a:rPr>
              <a:t>　</a:t>
            </a:r>
            <a:r>
              <a:rPr lang="en-US" sz="403" dirty="0" err="1">
                <a:solidFill>
                  <a:srgbClr val="000000"/>
                </a:solidFill>
                <a:ea typeface="UD丸ゴ_ラージ（N仕様） Bold"/>
              </a:rPr>
              <a:t>ぐち</a:t>
            </a:r>
            <a:r>
              <a:rPr lang="en-US" sz="403" dirty="0">
                <a:solidFill>
                  <a:srgbClr val="000000"/>
                </a:solidFill>
                <a:ea typeface="UD丸ゴ_ラージ（N仕様） Bold"/>
              </a:rPr>
              <a:t>　  し</a:t>
            </a:r>
          </a:p>
        </p:txBody>
      </p:sp>
      <p:sp>
        <p:nvSpPr>
          <p:cNvPr id="195" name="TextBox 195"/>
          <p:cNvSpPr txBox="1"/>
          <p:nvPr/>
        </p:nvSpPr>
        <p:spPr>
          <a:xfrm>
            <a:off x="805978" y="38839"/>
            <a:ext cx="1662984" cy="172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spcBef>
                <a:spcPct val="0"/>
              </a:spcBef>
            </a:pPr>
            <a:r>
              <a:rPr lang="en-US" sz="999" spc="129" dirty="0" err="1">
                <a:solidFill>
                  <a:srgbClr val="004AAD"/>
                </a:solidFill>
                <a:latin typeface="UD丸ゴ_ラージ（N仕様） Bold"/>
                <a:ea typeface="UD丸ゴ_ラージ（N仕様） Bold"/>
              </a:rPr>
              <a:t>とてもやさしい</a:t>
            </a:r>
            <a:endParaRPr lang="en-US" sz="999" spc="129" dirty="0">
              <a:solidFill>
                <a:srgbClr val="004AAD"/>
              </a:solidFill>
              <a:latin typeface="UD丸ゴ_ラージ（N仕様） Bold"/>
              <a:ea typeface="UD丸ゴ_ラージ（N仕様） Bold"/>
            </a:endParaRPr>
          </a:p>
        </p:txBody>
      </p:sp>
      <p:sp>
        <p:nvSpPr>
          <p:cNvPr id="196" name="TextBox 196"/>
          <p:cNvSpPr txBox="1"/>
          <p:nvPr/>
        </p:nvSpPr>
        <p:spPr>
          <a:xfrm>
            <a:off x="434771" y="3033447"/>
            <a:ext cx="712094" cy="81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"/>
              </a:lnSpc>
              <a:spcBef>
                <a:spcPct val="0"/>
              </a:spcBef>
            </a:pPr>
            <a:r>
              <a:rPr lang="en-US" sz="303" dirty="0">
                <a:solidFill>
                  <a:srgbClr val="FF3131"/>
                </a:solidFill>
                <a:latin typeface="UD丸ゴ_ラージ（N仕様）"/>
                <a:ea typeface="UD丸ゴ_ラージ（N仕様）"/>
              </a:rPr>
              <a:t> </a:t>
            </a:r>
            <a:r>
              <a:rPr lang="en-US" sz="303" dirty="0" err="1">
                <a:solidFill>
                  <a:srgbClr val="FF3131"/>
                </a:solidFill>
                <a:latin typeface="UD丸ゴ_ラージ（N仕様）"/>
                <a:ea typeface="UD丸ゴ_ラージ（N仕様）"/>
              </a:rPr>
              <a:t>ぜんぶ</a:t>
            </a:r>
            <a:r>
              <a:rPr lang="en-US" sz="303" dirty="0">
                <a:solidFill>
                  <a:srgbClr val="FF3131"/>
                </a:solidFill>
                <a:latin typeface="UD丸ゴ_ラージ（N仕様）"/>
                <a:ea typeface="UD丸ゴ_ラージ（N仕様）"/>
              </a:rPr>
              <a:t>　　</a:t>
            </a:r>
            <a:r>
              <a:rPr lang="en-US" sz="303" dirty="0" err="1">
                <a:solidFill>
                  <a:srgbClr val="FF3131"/>
                </a:solidFill>
                <a:latin typeface="UD丸ゴ_ラージ（N仕様）"/>
                <a:ea typeface="UD丸ゴ_ラージ（N仕様）"/>
              </a:rPr>
              <a:t>つか</a:t>
            </a:r>
            <a:endParaRPr lang="en-US" sz="303" dirty="0">
              <a:solidFill>
                <a:srgbClr val="FF3131"/>
              </a:solidFill>
              <a:latin typeface="UD丸ゴ_ラージ（N仕様）"/>
              <a:ea typeface="UD丸ゴ_ラージ（N仕様）"/>
            </a:endParaRPr>
          </a:p>
        </p:txBody>
      </p:sp>
      <p:sp>
        <p:nvSpPr>
          <p:cNvPr id="197" name="TextBox 197"/>
          <p:cNvSpPr txBox="1"/>
          <p:nvPr/>
        </p:nvSpPr>
        <p:spPr>
          <a:xfrm>
            <a:off x="406701" y="3050650"/>
            <a:ext cx="591197" cy="150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"/>
              </a:lnSpc>
            </a:pPr>
            <a:r>
              <a:rPr lang="en-US" sz="500" dirty="0" err="1">
                <a:solidFill>
                  <a:srgbClr val="ED1D2B"/>
                </a:solidFill>
                <a:ea typeface="UD丸ゴ_ラージ（N仕様）"/>
              </a:rPr>
              <a:t>全部</a:t>
            </a:r>
            <a:r>
              <a:rPr lang="en-US" sz="500" dirty="0">
                <a:solidFill>
                  <a:srgbClr val="ED1D2B"/>
                </a:solidFill>
                <a:ea typeface="UD丸ゴ_ラージ（N仕様）"/>
              </a:rPr>
              <a:t>　</a:t>
            </a:r>
            <a:r>
              <a:rPr lang="en-US" sz="500" dirty="0" err="1">
                <a:solidFill>
                  <a:srgbClr val="ED1D2B"/>
                </a:solidFill>
                <a:ea typeface="UD丸ゴ_ラージ（N仕様）"/>
              </a:rPr>
              <a:t>使います</a:t>
            </a:r>
            <a:r>
              <a:rPr lang="en-US" sz="500" dirty="0">
                <a:solidFill>
                  <a:srgbClr val="ED1D2B"/>
                </a:solidFill>
                <a:ea typeface="UD丸ゴ_ラージ（N仕様）"/>
              </a:rPr>
              <a:t>。</a:t>
            </a:r>
          </a:p>
        </p:txBody>
      </p:sp>
      <p:sp>
        <p:nvSpPr>
          <p:cNvPr id="198" name="TextBox 198"/>
          <p:cNvSpPr txBox="1"/>
          <p:nvPr/>
        </p:nvSpPr>
        <p:spPr>
          <a:xfrm>
            <a:off x="1787325" y="3250392"/>
            <a:ext cx="89187" cy="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"/>
              </a:lnSpc>
              <a:spcBef>
                <a:spcPct val="0"/>
              </a:spcBef>
            </a:pPr>
            <a:r>
              <a:rPr lang="en-US" sz="200" dirty="0" err="1">
                <a:solidFill>
                  <a:srgbClr val="000000"/>
                </a:solidFill>
                <a:ea typeface="UD丸ゴ_ラージ（N仕様）"/>
              </a:rPr>
              <a:t>あつ</a:t>
            </a:r>
            <a:endParaRPr lang="en-US" sz="2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199" name="TextBox 199"/>
          <p:cNvSpPr txBox="1"/>
          <p:nvPr/>
        </p:nvSpPr>
        <p:spPr>
          <a:xfrm>
            <a:off x="0" y="669840"/>
            <a:ext cx="1115601" cy="210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"/>
              </a:lnSpc>
              <a:spcBef>
                <a:spcPct val="0"/>
              </a:spcBef>
            </a:pPr>
            <a:r>
              <a:rPr lang="en-US" sz="800" dirty="0" err="1">
                <a:solidFill>
                  <a:srgbClr val="000000"/>
                </a:solidFill>
                <a:ea typeface="UD丸ゴ_ラージ（N仕様） Bold"/>
              </a:rPr>
              <a:t>この紙に</a:t>
            </a:r>
            <a:r>
              <a:rPr lang="en-US" sz="800" dirty="0">
                <a:solidFill>
                  <a:srgbClr val="000000"/>
                </a:solidFill>
                <a:ea typeface="UD丸ゴ_ラージ（N仕様） Bold"/>
              </a:rPr>
              <a:t>　</a:t>
            </a:r>
            <a:r>
              <a:rPr lang="en-US" sz="800" dirty="0" err="1">
                <a:solidFill>
                  <a:srgbClr val="000000"/>
                </a:solidFill>
                <a:ea typeface="UD丸ゴ_ラージ（N仕様） Bold"/>
              </a:rPr>
              <a:t>ついて</a:t>
            </a:r>
            <a:endParaRPr lang="en-US" sz="8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200" name="TextBox 200"/>
          <p:cNvSpPr txBox="1"/>
          <p:nvPr/>
        </p:nvSpPr>
        <p:spPr>
          <a:xfrm>
            <a:off x="119076" y="623016"/>
            <a:ext cx="579582" cy="10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"/>
              </a:lnSpc>
              <a:spcBef>
                <a:spcPct val="0"/>
              </a:spcBef>
            </a:pPr>
            <a:r>
              <a:rPr lang="en-US" sz="403" dirty="0" err="1">
                <a:solidFill>
                  <a:srgbClr val="000000"/>
                </a:solidFill>
                <a:ea typeface="UD丸ゴ_ラージ（N仕様） Bold"/>
              </a:rPr>
              <a:t>かみ</a:t>
            </a:r>
            <a:endParaRPr lang="en-US" sz="403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201" name="TextBox 201"/>
          <p:cNvSpPr txBox="1"/>
          <p:nvPr/>
        </p:nvSpPr>
        <p:spPr>
          <a:xfrm>
            <a:off x="772874" y="2536442"/>
            <a:ext cx="65160" cy="48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"/>
              </a:lnSpc>
              <a:spcBef>
                <a:spcPct val="0"/>
              </a:spcBef>
            </a:pPr>
            <a:r>
              <a:rPr lang="en-US" sz="203">
                <a:solidFill>
                  <a:srgbClr val="000000"/>
                </a:solidFill>
                <a:ea typeface="UD丸ゴ_ラージ（N仕様） Bold"/>
              </a:rPr>
              <a:t>ひ</a:t>
            </a:r>
          </a:p>
        </p:txBody>
      </p:sp>
      <p:sp>
        <p:nvSpPr>
          <p:cNvPr id="202" name="TextBox 202"/>
          <p:cNvSpPr txBox="1"/>
          <p:nvPr/>
        </p:nvSpPr>
        <p:spPr>
          <a:xfrm>
            <a:off x="1138154" y="2536442"/>
            <a:ext cx="65160" cy="48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"/>
              </a:lnSpc>
              <a:spcBef>
                <a:spcPct val="0"/>
              </a:spcBef>
            </a:pPr>
            <a:r>
              <a:rPr lang="en-US" sz="203">
                <a:solidFill>
                  <a:srgbClr val="000000"/>
                </a:solidFill>
                <a:ea typeface="UD丸ゴ_ラージ（N仕様） Bold"/>
              </a:rPr>
              <a:t>も</a:t>
            </a:r>
          </a:p>
        </p:txBody>
      </p:sp>
      <p:sp>
        <p:nvSpPr>
          <p:cNvPr id="203" name="TextBox 203"/>
          <p:cNvSpPr txBox="1"/>
          <p:nvPr/>
        </p:nvSpPr>
        <p:spPr>
          <a:xfrm>
            <a:off x="805454" y="2629177"/>
            <a:ext cx="65160" cy="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"/>
              </a:lnSpc>
              <a:spcBef>
                <a:spcPct val="0"/>
              </a:spcBef>
            </a:pPr>
            <a:r>
              <a:rPr lang="en-US" sz="200">
                <a:solidFill>
                  <a:srgbClr val="000000"/>
                </a:solidFill>
                <a:ea typeface="UD丸ゴ_ラージ（N仕様） Bold"/>
              </a:rPr>
              <a:t>き</a:t>
            </a:r>
          </a:p>
        </p:txBody>
      </p:sp>
      <p:sp>
        <p:nvSpPr>
          <p:cNvPr id="204" name="TextBox 204"/>
          <p:cNvSpPr txBox="1"/>
          <p:nvPr/>
        </p:nvSpPr>
        <p:spPr>
          <a:xfrm>
            <a:off x="1520874" y="3732677"/>
            <a:ext cx="589730" cy="19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36"/>
              </a:lnSpc>
            </a:pPr>
            <a:r>
              <a:rPr lang="en-US" sz="400" dirty="0" err="1">
                <a:solidFill>
                  <a:srgbClr val="ED1D2B"/>
                </a:solidFill>
                <a:ea typeface="UD丸ゴ_ラージ（N仕様）"/>
              </a:rPr>
              <a:t>透明な</a:t>
            </a:r>
            <a:r>
              <a:rPr lang="en-US" sz="400" dirty="0">
                <a:solidFill>
                  <a:srgbClr val="ED1D2B"/>
                </a:solidFill>
                <a:ea typeface="UD丸ゴ_ラージ（N仕様）"/>
              </a:rPr>
              <a:t>　</a:t>
            </a:r>
            <a:r>
              <a:rPr lang="en-US" sz="400" dirty="0" err="1">
                <a:solidFill>
                  <a:srgbClr val="ED1D2B"/>
                </a:solidFill>
                <a:ea typeface="UD丸ゴ_ラージ（N仕様）"/>
              </a:rPr>
              <a:t>ごみ袋</a:t>
            </a:r>
            <a:r>
              <a:rPr lang="en-US" sz="400" dirty="0" err="1">
                <a:solidFill>
                  <a:srgbClr val="000000"/>
                </a:solidFill>
                <a:ea typeface="UD丸ゴ_ラージ（N仕様）"/>
              </a:rPr>
              <a:t>に</a:t>
            </a:r>
            <a:endParaRPr lang="en-US" sz="400" dirty="0">
              <a:solidFill>
                <a:srgbClr val="000000"/>
              </a:solidFill>
              <a:ea typeface="UD丸ゴ_ラージ（N仕様）"/>
            </a:endParaRPr>
          </a:p>
          <a:p>
            <a:pPr algn="r">
              <a:lnSpc>
                <a:spcPts val="636"/>
              </a:lnSpc>
            </a:pPr>
            <a:r>
              <a:rPr lang="en-US" sz="400" dirty="0" err="1">
                <a:solidFill>
                  <a:srgbClr val="000000"/>
                </a:solidFill>
                <a:ea typeface="UD丸ゴ_ラージ（N仕様）"/>
              </a:rPr>
              <a:t>入れます</a:t>
            </a:r>
            <a:r>
              <a:rPr lang="en-US" sz="40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205" name="TextBox 205"/>
          <p:cNvSpPr txBox="1"/>
          <p:nvPr/>
        </p:nvSpPr>
        <p:spPr>
          <a:xfrm>
            <a:off x="1688324" y="3706854"/>
            <a:ext cx="161762" cy="55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"/>
              </a:lnSpc>
              <a:spcBef>
                <a:spcPct val="0"/>
              </a:spcBef>
            </a:pPr>
            <a:r>
              <a:rPr lang="en-US" sz="249" dirty="0" err="1">
                <a:solidFill>
                  <a:srgbClr val="ED1D2B"/>
                </a:solidFill>
                <a:ea typeface="UD丸ゴ_ラージ（N仕様）"/>
              </a:rPr>
              <a:t>とうめい</a:t>
            </a:r>
            <a:endParaRPr lang="en-US" sz="249" dirty="0">
              <a:solidFill>
                <a:srgbClr val="ED1D2B"/>
              </a:solidFill>
              <a:ea typeface="UD丸ゴ_ラージ（N仕様）"/>
            </a:endParaRPr>
          </a:p>
        </p:txBody>
      </p:sp>
      <p:sp>
        <p:nvSpPr>
          <p:cNvPr id="206" name="TextBox 206"/>
          <p:cNvSpPr txBox="1"/>
          <p:nvPr/>
        </p:nvSpPr>
        <p:spPr>
          <a:xfrm>
            <a:off x="1980222" y="3698909"/>
            <a:ext cx="143419" cy="6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"/>
              </a:lnSpc>
              <a:spcBef>
                <a:spcPct val="0"/>
              </a:spcBef>
            </a:pPr>
            <a:r>
              <a:rPr lang="en-US" sz="250" dirty="0" err="1">
                <a:solidFill>
                  <a:srgbClr val="ED1D2B"/>
                </a:solidFill>
                <a:ea typeface="UD丸ゴ_ラージ（N仕様）"/>
              </a:rPr>
              <a:t>ぶくろ</a:t>
            </a:r>
            <a:endParaRPr lang="en-US" sz="250" dirty="0">
              <a:solidFill>
                <a:srgbClr val="ED1D2B"/>
              </a:solidFill>
              <a:ea typeface="UD丸ゴ_ラージ（N仕様）"/>
            </a:endParaRPr>
          </a:p>
        </p:txBody>
      </p:sp>
      <p:sp>
        <p:nvSpPr>
          <p:cNvPr id="207" name="TextBox 207"/>
          <p:cNvSpPr txBox="1"/>
          <p:nvPr/>
        </p:nvSpPr>
        <p:spPr>
          <a:xfrm>
            <a:off x="1591406" y="3778108"/>
            <a:ext cx="573607" cy="6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"/>
              </a:lnSpc>
              <a:spcBef>
                <a:spcPct val="0"/>
              </a:spcBef>
            </a:pPr>
            <a:r>
              <a:rPr lang="en-US" sz="250" dirty="0">
                <a:solidFill>
                  <a:srgbClr val="000000"/>
                </a:solidFill>
                <a:ea typeface="UD丸ゴ_ラージ（N仕様）"/>
              </a:rPr>
              <a:t>い</a:t>
            </a:r>
          </a:p>
        </p:txBody>
      </p:sp>
      <p:sp>
        <p:nvSpPr>
          <p:cNvPr id="208" name="TextBox 208"/>
          <p:cNvSpPr txBox="1"/>
          <p:nvPr/>
        </p:nvSpPr>
        <p:spPr>
          <a:xfrm>
            <a:off x="1038219" y="235258"/>
            <a:ext cx="1171478" cy="312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4"/>
              </a:lnSpc>
              <a:spcBef>
                <a:spcPct val="0"/>
              </a:spcBef>
            </a:pPr>
            <a:r>
              <a:rPr lang="en-US" sz="1203" dirty="0" err="1">
                <a:solidFill>
                  <a:srgbClr val="000000"/>
                </a:solidFill>
                <a:ea typeface="UD丸ゴ_ラージ（N仕様） Bold"/>
              </a:rPr>
              <a:t>ごみの</a:t>
            </a:r>
            <a:r>
              <a:rPr lang="en-US" sz="1203" dirty="0">
                <a:solidFill>
                  <a:srgbClr val="000000"/>
                </a:solidFill>
                <a:ea typeface="UD丸ゴ_ラージ（N仕様） Bold"/>
              </a:rPr>
              <a:t>　</a:t>
            </a:r>
            <a:r>
              <a:rPr lang="en-US" sz="1203" dirty="0" err="1">
                <a:solidFill>
                  <a:srgbClr val="000000"/>
                </a:solidFill>
                <a:ea typeface="UD丸ゴ_ラージ（N仕様） Bold"/>
              </a:rPr>
              <a:t>捨て方</a:t>
            </a:r>
            <a:endParaRPr lang="en-US" sz="1203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209" name="TextBox 209"/>
          <p:cNvSpPr txBox="1"/>
          <p:nvPr/>
        </p:nvSpPr>
        <p:spPr>
          <a:xfrm>
            <a:off x="1654597" y="189609"/>
            <a:ext cx="579582" cy="139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"/>
              </a:lnSpc>
              <a:spcBef>
                <a:spcPct val="0"/>
              </a:spcBef>
            </a:pPr>
            <a:r>
              <a:rPr lang="en-US" sz="503" dirty="0">
                <a:solidFill>
                  <a:srgbClr val="000000"/>
                </a:solidFill>
                <a:ea typeface="UD丸ゴ_ラージ（N仕様） Bold"/>
              </a:rPr>
              <a:t>す　　　</a:t>
            </a:r>
            <a:r>
              <a:rPr lang="en-US" sz="503" dirty="0" err="1">
                <a:solidFill>
                  <a:srgbClr val="000000"/>
                </a:solidFill>
                <a:ea typeface="UD丸ゴ_ラージ（N仕様） Bold"/>
              </a:rPr>
              <a:t>かた</a:t>
            </a:r>
            <a:endParaRPr lang="en-US" sz="503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210" name="TextBox 210"/>
          <p:cNvSpPr txBox="1"/>
          <p:nvPr/>
        </p:nvSpPr>
        <p:spPr>
          <a:xfrm>
            <a:off x="1099295" y="2994333"/>
            <a:ext cx="644275" cy="201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"/>
              </a:lnSpc>
            </a:pPr>
            <a:r>
              <a:rPr lang="en-US" sz="400" dirty="0" err="1">
                <a:solidFill>
                  <a:srgbClr val="000000"/>
                </a:solidFill>
                <a:ea typeface="UD丸ゴ_ラージ（N仕様）"/>
              </a:rPr>
              <a:t>地域交流センターの</a:t>
            </a:r>
            <a:r>
              <a:rPr lang="en-US" sz="4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400" dirty="0" err="1">
                <a:solidFill>
                  <a:srgbClr val="000000"/>
                </a:solidFill>
                <a:ea typeface="UD丸ゴ_ラージ（N仕様）"/>
              </a:rPr>
              <a:t>箱に</a:t>
            </a:r>
            <a:r>
              <a:rPr lang="en-US" sz="4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400" dirty="0" err="1">
                <a:solidFill>
                  <a:srgbClr val="000000"/>
                </a:solidFill>
                <a:ea typeface="UD丸ゴ_ラージ（N仕様）"/>
              </a:rPr>
              <a:t>入れます</a:t>
            </a:r>
            <a:r>
              <a:rPr lang="en-US" sz="40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211" name="TextBox 211"/>
          <p:cNvSpPr txBox="1"/>
          <p:nvPr/>
        </p:nvSpPr>
        <p:spPr>
          <a:xfrm>
            <a:off x="1456621" y="2954238"/>
            <a:ext cx="74054" cy="6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"/>
              </a:lnSpc>
              <a:spcBef>
                <a:spcPct val="0"/>
              </a:spcBef>
            </a:pPr>
            <a:endParaRPr/>
          </a:p>
        </p:txBody>
      </p:sp>
      <p:sp>
        <p:nvSpPr>
          <p:cNvPr id="212" name="TextBox 212"/>
          <p:cNvSpPr txBox="1"/>
          <p:nvPr/>
        </p:nvSpPr>
        <p:spPr>
          <a:xfrm>
            <a:off x="1610410" y="2965295"/>
            <a:ext cx="74054" cy="6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"/>
              </a:lnSpc>
              <a:spcBef>
                <a:spcPct val="0"/>
              </a:spcBef>
            </a:pPr>
            <a:r>
              <a:rPr lang="en-US" sz="250" dirty="0" err="1">
                <a:solidFill>
                  <a:srgbClr val="000000"/>
                </a:solidFill>
                <a:ea typeface="UD丸ゴ_ラージ（N仕様）"/>
              </a:rPr>
              <a:t>はこ</a:t>
            </a:r>
            <a:endParaRPr lang="en-US" sz="25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213" name="TextBox 213"/>
          <p:cNvSpPr txBox="1"/>
          <p:nvPr/>
        </p:nvSpPr>
        <p:spPr>
          <a:xfrm>
            <a:off x="1301776" y="3059254"/>
            <a:ext cx="74054" cy="6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"/>
              </a:lnSpc>
              <a:spcBef>
                <a:spcPct val="0"/>
              </a:spcBef>
            </a:pPr>
            <a:r>
              <a:rPr lang="en-US" sz="250" dirty="0">
                <a:solidFill>
                  <a:srgbClr val="000000"/>
                </a:solidFill>
                <a:ea typeface="UD丸ゴ_ラージ（N仕様）"/>
              </a:rPr>
              <a:t>い</a:t>
            </a:r>
          </a:p>
        </p:txBody>
      </p:sp>
      <p:sp>
        <p:nvSpPr>
          <p:cNvPr id="214" name="TextBox 214"/>
          <p:cNvSpPr txBox="1"/>
          <p:nvPr/>
        </p:nvSpPr>
        <p:spPr>
          <a:xfrm>
            <a:off x="99633" y="3547105"/>
            <a:ext cx="284159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"/>
              </a:lnSpc>
              <a:spcBef>
                <a:spcPct val="0"/>
              </a:spcBef>
            </a:pPr>
            <a:r>
              <a:rPr lang="en-US" sz="500" dirty="0" err="1">
                <a:solidFill>
                  <a:srgbClr val="000000"/>
                </a:solidFill>
                <a:ea typeface="UD丸ゴ_ラージ（N仕様） Bold"/>
              </a:rPr>
              <a:t>かみそり</a:t>
            </a:r>
            <a:endParaRPr lang="en-US" sz="5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215" name="TextBox 215"/>
          <p:cNvSpPr txBox="1"/>
          <p:nvPr/>
        </p:nvSpPr>
        <p:spPr>
          <a:xfrm>
            <a:off x="1093181" y="2973496"/>
            <a:ext cx="284813" cy="6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"/>
              </a:lnSpc>
              <a:spcBef>
                <a:spcPct val="0"/>
              </a:spcBef>
            </a:pPr>
            <a:r>
              <a:rPr lang="en-US" sz="250" dirty="0" err="1">
                <a:solidFill>
                  <a:srgbClr val="000000"/>
                </a:solidFill>
                <a:ea typeface="UD丸ゴ_ラージ（N仕様）"/>
              </a:rPr>
              <a:t>ちいきこうりゅう</a:t>
            </a:r>
            <a:endParaRPr lang="en-US" sz="25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216" name="TextBox 216"/>
          <p:cNvSpPr txBox="1"/>
          <p:nvPr/>
        </p:nvSpPr>
        <p:spPr>
          <a:xfrm>
            <a:off x="376373" y="1114390"/>
            <a:ext cx="53323" cy="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"/>
              </a:lnSpc>
              <a:spcBef>
                <a:spcPct val="0"/>
              </a:spcBef>
            </a:pPr>
            <a:r>
              <a:rPr lang="en-US" sz="2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み</a:t>
            </a:r>
          </a:p>
        </p:txBody>
      </p:sp>
      <p:sp>
        <p:nvSpPr>
          <p:cNvPr id="217" name="TextBox 217"/>
          <p:cNvSpPr txBox="1"/>
          <p:nvPr/>
        </p:nvSpPr>
        <p:spPr>
          <a:xfrm>
            <a:off x="836543" y="942132"/>
            <a:ext cx="53323" cy="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"/>
              </a:lnSpc>
              <a:spcBef>
                <a:spcPct val="0"/>
              </a:spcBef>
            </a:pPr>
            <a:r>
              <a:rPr lang="en-US" sz="200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 み</a:t>
            </a:r>
          </a:p>
        </p:txBody>
      </p:sp>
      <p:sp>
        <p:nvSpPr>
          <p:cNvPr id="218" name="TextBox 218"/>
          <p:cNvSpPr txBox="1"/>
          <p:nvPr/>
        </p:nvSpPr>
        <p:spPr>
          <a:xfrm>
            <a:off x="2181969" y="2512209"/>
            <a:ext cx="509353" cy="8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"/>
              </a:lnSpc>
              <a:spcBef>
                <a:spcPct val="0"/>
              </a:spcBef>
            </a:pPr>
            <a:r>
              <a:rPr lang="en-US" sz="300" dirty="0" err="1">
                <a:solidFill>
                  <a:srgbClr val="000000"/>
                </a:solidFill>
                <a:ea typeface="UD丸ゴ_ラージ（N仕様） Bold"/>
              </a:rPr>
              <a:t>かんでんち</a:t>
            </a:r>
            <a:endParaRPr lang="en-US" sz="3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219" name="TextBox 219"/>
          <p:cNvSpPr txBox="1"/>
          <p:nvPr/>
        </p:nvSpPr>
        <p:spPr>
          <a:xfrm>
            <a:off x="1993691" y="3250393"/>
            <a:ext cx="65473" cy="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"/>
              </a:lnSpc>
              <a:spcBef>
                <a:spcPct val="0"/>
              </a:spcBef>
            </a:pPr>
            <a:r>
              <a:rPr lang="en-US" sz="200" dirty="0" err="1">
                <a:solidFill>
                  <a:srgbClr val="000000"/>
                </a:solidFill>
                <a:ea typeface="UD丸ゴ_ラージ（N仕様）"/>
              </a:rPr>
              <a:t>ひと</a:t>
            </a:r>
            <a:endParaRPr lang="en-US" sz="2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220" name="TextBox 220"/>
          <p:cNvSpPr txBox="1"/>
          <p:nvPr/>
        </p:nvSpPr>
        <p:spPr>
          <a:xfrm>
            <a:off x="1850282" y="687404"/>
            <a:ext cx="793797" cy="361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5"/>
              </a:lnSpc>
            </a:pPr>
            <a:r>
              <a:rPr lang="en-US" sz="403" dirty="0" err="1">
                <a:solidFill>
                  <a:srgbClr val="000000"/>
                </a:solidFill>
                <a:ea typeface="UD丸ゴ_ラージ（N仕様）"/>
              </a:rPr>
              <a:t>とても</a:t>
            </a:r>
            <a:r>
              <a:rPr lang="en-US" sz="403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403" dirty="0" err="1">
                <a:solidFill>
                  <a:srgbClr val="000000"/>
                </a:solidFill>
                <a:ea typeface="UD丸ゴ_ラージ（N仕様）"/>
              </a:rPr>
              <a:t>大切です</a:t>
            </a:r>
            <a:r>
              <a:rPr lang="en-US" sz="403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  <a:p>
            <a:pPr>
              <a:lnSpc>
                <a:spcPts val="645"/>
              </a:lnSpc>
            </a:pPr>
            <a:r>
              <a:rPr lang="en-US" sz="403" dirty="0" err="1">
                <a:solidFill>
                  <a:srgbClr val="000000"/>
                </a:solidFill>
                <a:ea typeface="UD丸ゴ_ラージ（N仕様）"/>
              </a:rPr>
              <a:t>絶対</a:t>
            </a:r>
            <a:r>
              <a:rPr lang="en-US" sz="403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403" dirty="0" err="1">
                <a:solidFill>
                  <a:srgbClr val="000000"/>
                </a:solidFill>
                <a:ea typeface="UD丸ゴ_ラージ（N仕様）"/>
              </a:rPr>
              <a:t>守って</a:t>
            </a:r>
            <a:r>
              <a:rPr lang="en-US" sz="403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403" dirty="0" err="1">
                <a:solidFill>
                  <a:srgbClr val="000000"/>
                </a:solidFill>
                <a:ea typeface="UD丸ゴ_ラージ（N仕様）"/>
              </a:rPr>
              <a:t>ください</a:t>
            </a:r>
            <a:r>
              <a:rPr lang="en-US" sz="403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  <a:p>
            <a:pPr>
              <a:lnSpc>
                <a:spcPts val="645"/>
              </a:lnSpc>
            </a:pPr>
            <a:r>
              <a:rPr lang="en-US" sz="403" dirty="0" err="1">
                <a:solidFill>
                  <a:srgbClr val="000000"/>
                </a:solidFill>
                <a:ea typeface="UD丸ゴ_ラージ（N仕様）"/>
              </a:rPr>
              <a:t>ごみを</a:t>
            </a:r>
            <a:r>
              <a:rPr lang="en-US" sz="403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403" dirty="0" err="1">
                <a:solidFill>
                  <a:srgbClr val="000000"/>
                </a:solidFill>
                <a:ea typeface="UD丸ゴ_ラージ（N仕様）"/>
              </a:rPr>
              <a:t>初めて</a:t>
            </a:r>
            <a:r>
              <a:rPr lang="en-US" sz="403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403" dirty="0" err="1">
                <a:solidFill>
                  <a:srgbClr val="000000"/>
                </a:solidFill>
                <a:ea typeface="UD丸ゴ_ラージ（N仕様）"/>
              </a:rPr>
              <a:t>捨てるとき</a:t>
            </a:r>
            <a:r>
              <a:rPr lang="en-US" sz="403" dirty="0">
                <a:solidFill>
                  <a:srgbClr val="000000"/>
                </a:solidFill>
                <a:ea typeface="UD丸ゴ_ラージ（N仕様）"/>
              </a:rPr>
              <a:t>、</a:t>
            </a:r>
          </a:p>
          <a:p>
            <a:pPr>
              <a:lnSpc>
                <a:spcPts val="645"/>
              </a:lnSpc>
            </a:pPr>
            <a:r>
              <a:rPr lang="en-US" sz="403" dirty="0" err="1">
                <a:solidFill>
                  <a:srgbClr val="000000"/>
                </a:solidFill>
                <a:ea typeface="UD丸ゴ_ラージ（N仕様）"/>
              </a:rPr>
              <a:t>見て</a:t>
            </a:r>
            <a:r>
              <a:rPr lang="en-US" sz="403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403" dirty="0" err="1">
                <a:solidFill>
                  <a:srgbClr val="000000"/>
                </a:solidFill>
                <a:ea typeface="UD丸ゴ_ラージ（N仕様）"/>
              </a:rPr>
              <a:t>ください</a:t>
            </a:r>
            <a:r>
              <a:rPr lang="en-US" sz="403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221" name="TextBox 221"/>
          <p:cNvSpPr txBox="1"/>
          <p:nvPr/>
        </p:nvSpPr>
        <p:spPr>
          <a:xfrm>
            <a:off x="1846951" y="1104472"/>
            <a:ext cx="862484" cy="10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"/>
              </a:lnSpc>
              <a:spcBef>
                <a:spcPct val="0"/>
              </a:spcBef>
            </a:pPr>
            <a:r>
              <a:rPr lang="en-US" sz="403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Aが</a:t>
            </a:r>
            <a:r>
              <a:rPr lang="en-US" sz="403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</a:t>
            </a:r>
            <a:r>
              <a:rPr lang="en-US" sz="403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できたら</a:t>
            </a:r>
            <a:r>
              <a:rPr lang="en-US" sz="403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、　</a:t>
            </a:r>
            <a:r>
              <a:rPr lang="en-US" sz="403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見て</a:t>
            </a:r>
            <a:r>
              <a:rPr lang="en-US" sz="403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</a:t>
            </a:r>
            <a:r>
              <a:rPr lang="en-US" sz="403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ください</a:t>
            </a:r>
            <a:r>
              <a:rPr lang="en-US" sz="403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。</a:t>
            </a:r>
          </a:p>
        </p:txBody>
      </p:sp>
      <p:sp>
        <p:nvSpPr>
          <p:cNvPr id="222" name="TextBox 222"/>
          <p:cNvSpPr txBox="1"/>
          <p:nvPr/>
        </p:nvSpPr>
        <p:spPr>
          <a:xfrm>
            <a:off x="365503" y="4255485"/>
            <a:ext cx="626015" cy="25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 spc="253">
                <a:solidFill>
                  <a:srgbClr val="000000"/>
                </a:solidFill>
                <a:ea typeface="UD丸ゴ_ラージ（N仕様） Bold"/>
              </a:rPr>
              <a:t>山口市</a:t>
            </a:r>
          </a:p>
        </p:txBody>
      </p:sp>
      <p:sp>
        <p:nvSpPr>
          <p:cNvPr id="223" name="TextBox 223"/>
          <p:cNvSpPr txBox="1"/>
          <p:nvPr/>
        </p:nvSpPr>
        <p:spPr>
          <a:xfrm>
            <a:off x="2253030" y="4383906"/>
            <a:ext cx="167060" cy="347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1"/>
              </a:lnSpc>
              <a:spcBef>
                <a:spcPct val="0"/>
              </a:spcBef>
            </a:pPr>
            <a:r>
              <a:rPr lang="en-US" sz="1315">
                <a:solidFill>
                  <a:srgbClr val="000000"/>
                </a:solidFill>
                <a:ea typeface="UD丸ゴ_ラージ（N仕様） Bold"/>
              </a:rPr>
              <a:t>Ⓐ</a:t>
            </a:r>
          </a:p>
        </p:txBody>
      </p:sp>
      <p:sp>
        <p:nvSpPr>
          <p:cNvPr id="224" name="TextBox 224"/>
          <p:cNvSpPr txBox="1"/>
          <p:nvPr/>
        </p:nvSpPr>
        <p:spPr>
          <a:xfrm>
            <a:off x="800485" y="4217484"/>
            <a:ext cx="1662984" cy="25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spcBef>
                <a:spcPct val="0"/>
              </a:spcBef>
            </a:pPr>
            <a:r>
              <a:rPr lang="en-US" sz="999" spc="129">
                <a:solidFill>
                  <a:srgbClr val="004AAD"/>
                </a:solidFill>
                <a:latin typeface="UD丸ゴ_ラージ（N仕様） Bold"/>
                <a:ea typeface="UD丸ゴ_ラージ（N仕様） Bold"/>
              </a:rPr>
              <a:t>\とてもやさしい/</a:t>
            </a:r>
          </a:p>
        </p:txBody>
      </p:sp>
      <p:sp>
        <p:nvSpPr>
          <p:cNvPr id="225" name="TextBox 225"/>
          <p:cNvSpPr txBox="1"/>
          <p:nvPr/>
        </p:nvSpPr>
        <p:spPr>
          <a:xfrm>
            <a:off x="1043252" y="4411060"/>
            <a:ext cx="1171478" cy="312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4"/>
              </a:lnSpc>
              <a:spcBef>
                <a:spcPct val="0"/>
              </a:spcBef>
            </a:pPr>
            <a:r>
              <a:rPr lang="en-US" sz="1203">
                <a:solidFill>
                  <a:srgbClr val="000000"/>
                </a:solidFill>
                <a:ea typeface="UD丸ゴ_ラージ（N仕様） Bold"/>
              </a:rPr>
              <a:t>ごみの　捨て方</a:t>
            </a:r>
          </a:p>
        </p:txBody>
      </p:sp>
      <p:sp>
        <p:nvSpPr>
          <p:cNvPr id="226" name="TextBox 226"/>
          <p:cNvSpPr txBox="1"/>
          <p:nvPr/>
        </p:nvSpPr>
        <p:spPr>
          <a:xfrm>
            <a:off x="1657030" y="4409485"/>
            <a:ext cx="579582" cy="139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"/>
              </a:lnSpc>
              <a:spcBef>
                <a:spcPct val="0"/>
              </a:spcBef>
            </a:pPr>
            <a:r>
              <a:rPr lang="en-US" sz="503">
                <a:solidFill>
                  <a:srgbClr val="000000"/>
                </a:solidFill>
                <a:ea typeface="UD丸ゴ_ラージ（N仕様） Bold"/>
              </a:rPr>
              <a:t>す　　　かた</a:t>
            </a:r>
          </a:p>
        </p:txBody>
      </p:sp>
      <p:sp>
        <p:nvSpPr>
          <p:cNvPr id="227" name="TextBox 227"/>
          <p:cNvSpPr txBox="1"/>
          <p:nvPr/>
        </p:nvSpPr>
        <p:spPr>
          <a:xfrm>
            <a:off x="1489104" y="850717"/>
            <a:ext cx="284813" cy="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"/>
              </a:lnSpc>
              <a:spcBef>
                <a:spcPct val="0"/>
              </a:spcBef>
            </a:pPr>
            <a:r>
              <a:rPr lang="en-US" sz="200" dirty="0">
                <a:solidFill>
                  <a:srgbClr val="000000"/>
                </a:solidFill>
                <a:ea typeface="UD丸ゴ_ラージ（N仕様） Bold"/>
              </a:rPr>
              <a:t>す　 　</a:t>
            </a:r>
            <a:r>
              <a:rPr lang="en-US" sz="200" dirty="0" err="1">
                <a:solidFill>
                  <a:srgbClr val="000000"/>
                </a:solidFill>
                <a:ea typeface="UD丸ゴ_ラージ（N仕様） Bold"/>
              </a:rPr>
              <a:t>かた</a:t>
            </a:r>
            <a:endParaRPr lang="en-US" sz="2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228" name="TextBox 228"/>
          <p:cNvSpPr txBox="1"/>
          <p:nvPr/>
        </p:nvSpPr>
        <p:spPr>
          <a:xfrm>
            <a:off x="2050392" y="663520"/>
            <a:ext cx="284813" cy="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"/>
              </a:lnSpc>
              <a:spcBef>
                <a:spcPct val="0"/>
              </a:spcBef>
            </a:pPr>
            <a:r>
              <a:rPr lang="en-US" sz="200" dirty="0" err="1">
                <a:solidFill>
                  <a:srgbClr val="000000"/>
                </a:solidFill>
                <a:ea typeface="UD丸ゴ_ラージ（N仕様） Bold"/>
              </a:rPr>
              <a:t>たいせつ</a:t>
            </a:r>
            <a:endParaRPr lang="en-US" sz="2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229" name="TextBox 229"/>
          <p:cNvSpPr txBox="1"/>
          <p:nvPr/>
        </p:nvSpPr>
        <p:spPr>
          <a:xfrm>
            <a:off x="1851488" y="741995"/>
            <a:ext cx="284813" cy="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"/>
              </a:lnSpc>
              <a:spcBef>
                <a:spcPct val="0"/>
              </a:spcBef>
            </a:pPr>
            <a:r>
              <a:rPr lang="en-US" sz="200" dirty="0" err="1">
                <a:solidFill>
                  <a:srgbClr val="000000"/>
                </a:solidFill>
                <a:ea typeface="UD丸ゴ_ラージ（N仕様） Bold"/>
              </a:rPr>
              <a:t>ぜったい</a:t>
            </a:r>
            <a:r>
              <a:rPr lang="en-US" sz="200" dirty="0">
                <a:solidFill>
                  <a:srgbClr val="000000"/>
                </a:solidFill>
                <a:ea typeface="UD丸ゴ_ラージ（N仕様） Bold"/>
              </a:rPr>
              <a:t>　　</a:t>
            </a:r>
            <a:r>
              <a:rPr lang="en-US" sz="200" dirty="0" err="1">
                <a:solidFill>
                  <a:srgbClr val="000000"/>
                </a:solidFill>
                <a:ea typeface="UD丸ゴ_ラージ（N仕様） Bold"/>
              </a:rPr>
              <a:t>まも</a:t>
            </a:r>
            <a:endParaRPr lang="en-US" sz="2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230" name="TextBox 230"/>
          <p:cNvSpPr txBox="1"/>
          <p:nvPr/>
        </p:nvSpPr>
        <p:spPr>
          <a:xfrm>
            <a:off x="2055666" y="817466"/>
            <a:ext cx="284813" cy="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"/>
              </a:lnSpc>
              <a:spcBef>
                <a:spcPct val="0"/>
              </a:spcBef>
            </a:pPr>
            <a:r>
              <a:rPr lang="en-US" sz="200" dirty="0" err="1">
                <a:solidFill>
                  <a:srgbClr val="000000"/>
                </a:solidFill>
                <a:ea typeface="UD丸ゴ_ラージ（N仕様） Bold"/>
              </a:rPr>
              <a:t>はじ</a:t>
            </a:r>
            <a:r>
              <a:rPr lang="en-US" sz="200" dirty="0">
                <a:solidFill>
                  <a:srgbClr val="000000"/>
                </a:solidFill>
                <a:ea typeface="UD丸ゴ_ラージ（N仕様） Bold"/>
              </a:rPr>
              <a:t>　　　　　　 す</a:t>
            </a:r>
          </a:p>
        </p:txBody>
      </p:sp>
      <p:sp>
        <p:nvSpPr>
          <p:cNvPr id="231" name="TextBox 231"/>
          <p:cNvSpPr txBox="1"/>
          <p:nvPr/>
        </p:nvSpPr>
        <p:spPr>
          <a:xfrm>
            <a:off x="1862562" y="893838"/>
            <a:ext cx="284813" cy="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"/>
              </a:lnSpc>
              <a:spcBef>
                <a:spcPct val="0"/>
              </a:spcBef>
            </a:pPr>
            <a:r>
              <a:rPr lang="en-US" sz="200" dirty="0">
                <a:solidFill>
                  <a:srgbClr val="000000"/>
                </a:solidFill>
                <a:ea typeface="UD丸ゴ_ラージ（N仕様） Bold"/>
              </a:rPr>
              <a:t>み</a:t>
            </a:r>
          </a:p>
        </p:txBody>
      </p:sp>
      <p:sp>
        <p:nvSpPr>
          <p:cNvPr id="232" name="TextBox 232"/>
          <p:cNvSpPr txBox="1"/>
          <p:nvPr/>
        </p:nvSpPr>
        <p:spPr>
          <a:xfrm>
            <a:off x="1479250" y="1181084"/>
            <a:ext cx="284813" cy="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"/>
              </a:lnSpc>
              <a:spcBef>
                <a:spcPct val="0"/>
              </a:spcBef>
            </a:pPr>
            <a:r>
              <a:rPr lang="en-US" sz="200" dirty="0">
                <a:solidFill>
                  <a:srgbClr val="000000"/>
                </a:solidFill>
                <a:ea typeface="UD丸ゴ_ラージ（N仕様） Bold"/>
              </a:rPr>
              <a:t>す　 　</a:t>
            </a:r>
            <a:r>
              <a:rPr lang="en-US" sz="200" dirty="0" err="1">
                <a:solidFill>
                  <a:srgbClr val="000000"/>
                </a:solidFill>
                <a:ea typeface="UD丸ゴ_ラージ（N仕様） Bold"/>
              </a:rPr>
              <a:t>かた</a:t>
            </a:r>
            <a:endParaRPr lang="en-US" sz="2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233" name="TextBox 233"/>
          <p:cNvSpPr txBox="1"/>
          <p:nvPr/>
        </p:nvSpPr>
        <p:spPr>
          <a:xfrm>
            <a:off x="2308439" y="1080445"/>
            <a:ext cx="284813" cy="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"/>
              </a:lnSpc>
              <a:spcBef>
                <a:spcPct val="0"/>
              </a:spcBef>
            </a:pPr>
            <a:r>
              <a:rPr lang="en-US" sz="200" dirty="0">
                <a:solidFill>
                  <a:srgbClr val="000000"/>
                </a:solidFill>
                <a:ea typeface="UD丸ゴ_ラージ（N仕様） Bold"/>
              </a:rPr>
              <a:t>み</a:t>
            </a:r>
          </a:p>
        </p:txBody>
      </p:sp>
      <p:grpSp>
        <p:nvGrpSpPr>
          <p:cNvPr id="234" name="Group 234"/>
          <p:cNvGrpSpPr/>
          <p:nvPr/>
        </p:nvGrpSpPr>
        <p:grpSpPr>
          <a:xfrm>
            <a:off x="1756932" y="2917295"/>
            <a:ext cx="969655" cy="246781"/>
            <a:chOff x="-48270" y="-92824"/>
            <a:chExt cx="1292872" cy="329041"/>
          </a:xfrm>
        </p:grpSpPr>
        <p:grpSp>
          <p:nvGrpSpPr>
            <p:cNvPr id="235" name="Group 235"/>
            <p:cNvGrpSpPr/>
            <p:nvPr/>
          </p:nvGrpSpPr>
          <p:grpSpPr>
            <a:xfrm>
              <a:off x="-48270" y="-92824"/>
              <a:ext cx="1292872" cy="329041"/>
              <a:chOff x="-34672" y="-66675"/>
              <a:chExt cx="928662" cy="236349"/>
            </a:xfrm>
          </p:grpSpPr>
          <p:sp>
            <p:nvSpPr>
              <p:cNvPr id="236" name="Freeform 236"/>
              <p:cNvSpPr/>
              <p:nvPr/>
            </p:nvSpPr>
            <p:spPr>
              <a:xfrm>
                <a:off x="-34672" y="-14571"/>
                <a:ext cx="893990" cy="169674"/>
              </a:xfrm>
              <a:custGeom>
                <a:avLst/>
                <a:gdLst/>
                <a:ahLst/>
                <a:cxnLst/>
                <a:rect l="l" t="t" r="r" b="b"/>
                <a:pathLst>
                  <a:path w="893990" h="169674">
                    <a:moveTo>
                      <a:pt x="16588" y="0"/>
                    </a:moveTo>
                    <a:lnTo>
                      <a:pt x="877402" y="0"/>
                    </a:lnTo>
                    <a:cubicBezTo>
                      <a:pt x="881802" y="0"/>
                      <a:pt x="886021" y="1748"/>
                      <a:pt x="889132" y="4858"/>
                    </a:cubicBezTo>
                    <a:cubicBezTo>
                      <a:pt x="892243" y="7969"/>
                      <a:pt x="893990" y="12188"/>
                      <a:pt x="893990" y="16588"/>
                    </a:cubicBezTo>
                    <a:lnTo>
                      <a:pt x="893990" y="153086"/>
                    </a:lnTo>
                    <a:cubicBezTo>
                      <a:pt x="893990" y="157485"/>
                      <a:pt x="892243" y="161704"/>
                      <a:pt x="889132" y="164815"/>
                    </a:cubicBezTo>
                    <a:cubicBezTo>
                      <a:pt x="886021" y="167926"/>
                      <a:pt x="881802" y="169674"/>
                      <a:pt x="877402" y="169674"/>
                    </a:cubicBezTo>
                    <a:lnTo>
                      <a:pt x="16588" y="169674"/>
                    </a:lnTo>
                    <a:cubicBezTo>
                      <a:pt x="12188" y="169674"/>
                      <a:pt x="7969" y="167926"/>
                      <a:pt x="4858" y="164815"/>
                    </a:cubicBezTo>
                    <a:cubicBezTo>
                      <a:pt x="1748" y="161704"/>
                      <a:pt x="0" y="157485"/>
                      <a:pt x="0" y="153086"/>
                    </a:cubicBezTo>
                    <a:lnTo>
                      <a:pt x="0" y="16588"/>
                    </a:lnTo>
                    <a:cubicBezTo>
                      <a:pt x="0" y="12188"/>
                      <a:pt x="1748" y="7969"/>
                      <a:pt x="4858" y="4858"/>
                    </a:cubicBezTo>
                    <a:cubicBezTo>
                      <a:pt x="7969" y="1748"/>
                      <a:pt x="12188" y="0"/>
                      <a:pt x="165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ED1D2B"/>
                </a:solidFill>
                <a:prstDash val="sysDot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7" name="TextBox 237"/>
              <p:cNvSpPr txBox="1"/>
              <p:nvPr/>
            </p:nvSpPr>
            <p:spPr>
              <a:xfrm>
                <a:off x="0" y="-66675"/>
                <a:ext cx="893990" cy="236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04"/>
                  </a:lnSpc>
                </a:pPr>
                <a:endParaRPr/>
              </a:p>
            </p:txBody>
          </p:sp>
        </p:grpSp>
        <p:sp>
          <p:nvSpPr>
            <p:cNvPr id="238" name="TextBox 238"/>
            <p:cNvSpPr txBox="1"/>
            <p:nvPr/>
          </p:nvSpPr>
          <p:spPr>
            <a:xfrm>
              <a:off x="-6806" y="9357"/>
              <a:ext cx="1173741" cy="191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0"/>
                </a:lnSpc>
              </a:pP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地域交流センターの</a:t>
              </a:r>
              <a:r>
                <a:rPr lang="en-US" sz="3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中に</a:t>
              </a:r>
              <a:r>
                <a:rPr lang="en-US" sz="3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モバイルバッテリーを</a:t>
              </a:r>
              <a:r>
                <a:rPr lang="en-US" sz="3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捨てる</a:t>
              </a:r>
              <a:r>
                <a:rPr lang="en-US" sz="3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箱が</a:t>
              </a:r>
              <a:r>
                <a:rPr lang="en-US" sz="300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あります</a:t>
              </a:r>
              <a:r>
                <a:rPr lang="en-US" sz="300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  <p:sp>
          <p:nvSpPr>
            <p:cNvPr id="239" name="TextBox 239"/>
            <p:cNvSpPr txBox="1"/>
            <p:nvPr/>
          </p:nvSpPr>
          <p:spPr>
            <a:xfrm>
              <a:off x="-1021" y="-5636"/>
              <a:ext cx="936944" cy="33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"/>
                </a:lnSpc>
                <a:spcBef>
                  <a:spcPct val="0"/>
                </a:spcBef>
              </a:pPr>
              <a:r>
                <a:rPr lang="en-US" sz="150" dirty="0" err="1">
                  <a:solidFill>
                    <a:srgbClr val="000000"/>
                  </a:solidFill>
                  <a:ea typeface="UD丸ゴ_ラージ（N仕様）"/>
                </a:rPr>
                <a:t>ちいきこうりゅう</a:t>
              </a:r>
              <a:r>
                <a:rPr lang="en-US" sz="150" dirty="0">
                  <a:solidFill>
                    <a:srgbClr val="000000"/>
                  </a:solidFill>
                  <a:ea typeface="UD丸ゴ_ラージ（N仕様）"/>
                </a:rPr>
                <a:t>                                              </a:t>
              </a:r>
              <a:r>
                <a:rPr lang="en-US" sz="150" dirty="0" err="1">
                  <a:solidFill>
                    <a:srgbClr val="000000"/>
                  </a:solidFill>
                  <a:ea typeface="UD丸ゴ_ラージ（N仕様）"/>
                </a:rPr>
                <a:t>なか</a:t>
              </a:r>
              <a:endParaRPr lang="en-US" sz="150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240" name="TextBox 240"/>
            <p:cNvSpPr txBox="1"/>
            <p:nvPr/>
          </p:nvSpPr>
          <p:spPr>
            <a:xfrm>
              <a:off x="9329" y="78536"/>
              <a:ext cx="936944" cy="478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"/>
                </a:lnSpc>
                <a:spcBef>
                  <a:spcPct val="0"/>
                </a:spcBef>
              </a:pPr>
              <a:r>
                <a:rPr lang="en-US" sz="150" dirty="0">
                  <a:solidFill>
                    <a:srgbClr val="000000"/>
                  </a:solidFill>
                  <a:ea typeface="UD丸ゴ_ラージ（N仕様）"/>
                </a:rPr>
                <a:t>す　　　　　　 </a:t>
              </a:r>
              <a:r>
                <a:rPr lang="en-US" sz="150" dirty="0" err="1">
                  <a:solidFill>
                    <a:srgbClr val="000000"/>
                  </a:solidFill>
                  <a:ea typeface="UD丸ゴ_ラージ（N仕様）"/>
                </a:rPr>
                <a:t>はこ</a:t>
              </a:r>
              <a:endParaRPr lang="en-US" sz="150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sp>
        <p:nvSpPr>
          <p:cNvPr id="241" name="Freeform 241"/>
          <p:cNvSpPr/>
          <p:nvPr/>
        </p:nvSpPr>
        <p:spPr>
          <a:xfrm>
            <a:off x="2413682" y="123179"/>
            <a:ext cx="308592" cy="308592"/>
          </a:xfrm>
          <a:custGeom>
            <a:avLst/>
            <a:gdLst/>
            <a:ahLst/>
            <a:cxnLst/>
            <a:rect l="l" t="t" r="r" b="b"/>
            <a:pathLst>
              <a:path w="308592" h="308592">
                <a:moveTo>
                  <a:pt x="0" y="0"/>
                </a:moveTo>
                <a:lnTo>
                  <a:pt x="308591" y="0"/>
                </a:lnTo>
                <a:lnTo>
                  <a:pt x="308591" y="308591"/>
                </a:lnTo>
                <a:lnTo>
                  <a:pt x="0" y="308591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371" y="737108"/>
            <a:ext cx="2740401" cy="3121767"/>
            <a:chOff x="0" y="0"/>
            <a:chExt cx="2624819" cy="2990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24819" cy="2990100"/>
            </a:xfrm>
            <a:custGeom>
              <a:avLst/>
              <a:gdLst/>
              <a:ahLst/>
              <a:cxnLst/>
              <a:rect l="l" t="t" r="r" b="b"/>
              <a:pathLst>
                <a:path w="2624819" h="2990100">
                  <a:moveTo>
                    <a:pt x="0" y="0"/>
                  </a:moveTo>
                  <a:lnTo>
                    <a:pt x="2624819" y="0"/>
                  </a:lnTo>
                  <a:lnTo>
                    <a:pt x="2624819" y="2990100"/>
                  </a:lnTo>
                  <a:lnTo>
                    <a:pt x="0" y="2990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7CB8EB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624819" cy="3009150"/>
            </a:xfrm>
            <a:prstGeom prst="rect">
              <a:avLst/>
            </a:prstGeom>
          </p:spPr>
          <p:txBody>
            <a:bodyPr lIns="19007" tIns="19007" rIns="19007" bIns="19007" rtlCol="0" anchor="ctr"/>
            <a:lstStyle/>
            <a:p>
              <a:pPr algn="ctr">
                <a:lnSpc>
                  <a:spcPts val="73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9186" y="1667995"/>
            <a:ext cx="2574183" cy="782864"/>
            <a:chOff x="0" y="0"/>
            <a:chExt cx="2465361" cy="7497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65361" cy="749769"/>
            </a:xfrm>
            <a:custGeom>
              <a:avLst/>
              <a:gdLst/>
              <a:ahLst/>
              <a:cxnLst/>
              <a:rect l="l" t="t" r="r" b="b"/>
              <a:pathLst>
                <a:path w="2465361" h="749769">
                  <a:moveTo>
                    <a:pt x="0" y="0"/>
                  </a:moveTo>
                  <a:lnTo>
                    <a:pt x="2465361" y="0"/>
                  </a:lnTo>
                  <a:lnTo>
                    <a:pt x="2465361" y="749769"/>
                  </a:lnTo>
                  <a:lnTo>
                    <a:pt x="0" y="749769"/>
                  </a:lnTo>
                  <a:close/>
                </a:path>
              </a:pathLst>
            </a:custGeom>
            <a:solidFill>
              <a:srgbClr val="E7F2F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2465361" cy="816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0722" y="779971"/>
            <a:ext cx="2591112" cy="849924"/>
            <a:chOff x="0" y="0"/>
            <a:chExt cx="2481574" cy="8139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81574" cy="813994"/>
            </a:xfrm>
            <a:custGeom>
              <a:avLst/>
              <a:gdLst/>
              <a:ahLst/>
              <a:cxnLst/>
              <a:rect l="l" t="t" r="r" b="b"/>
              <a:pathLst>
                <a:path w="2481574" h="813994">
                  <a:moveTo>
                    <a:pt x="0" y="0"/>
                  </a:moveTo>
                  <a:lnTo>
                    <a:pt x="2481574" y="0"/>
                  </a:lnTo>
                  <a:lnTo>
                    <a:pt x="2481574" y="813994"/>
                  </a:lnTo>
                  <a:lnTo>
                    <a:pt x="0" y="813994"/>
                  </a:lnTo>
                  <a:close/>
                </a:path>
              </a:pathLst>
            </a:custGeom>
            <a:solidFill>
              <a:srgbClr val="E7F2F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2481574" cy="880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7786" y="1036487"/>
            <a:ext cx="360725" cy="363283"/>
          </a:xfrm>
          <a:custGeom>
            <a:avLst/>
            <a:gdLst/>
            <a:ahLst/>
            <a:cxnLst/>
            <a:rect l="l" t="t" r="r" b="b"/>
            <a:pathLst>
              <a:path w="360725" h="363283">
                <a:moveTo>
                  <a:pt x="0" y="0"/>
                </a:moveTo>
                <a:lnTo>
                  <a:pt x="360724" y="0"/>
                </a:lnTo>
                <a:lnTo>
                  <a:pt x="360724" y="363282"/>
                </a:lnTo>
                <a:lnTo>
                  <a:pt x="0" y="363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2" name="AutoShape 12"/>
          <p:cNvSpPr/>
          <p:nvPr/>
        </p:nvSpPr>
        <p:spPr>
          <a:xfrm>
            <a:off x="3550" y="492488"/>
            <a:ext cx="2821825" cy="0"/>
          </a:xfrm>
          <a:prstGeom prst="line">
            <a:avLst/>
          </a:prstGeom>
          <a:ln w="19050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" name="Freeform 13"/>
          <p:cNvSpPr/>
          <p:nvPr/>
        </p:nvSpPr>
        <p:spPr>
          <a:xfrm>
            <a:off x="249126" y="2111090"/>
            <a:ext cx="243862" cy="243862"/>
          </a:xfrm>
          <a:custGeom>
            <a:avLst/>
            <a:gdLst/>
            <a:ahLst/>
            <a:cxnLst/>
            <a:rect l="l" t="t" r="r" b="b"/>
            <a:pathLst>
              <a:path w="243862" h="243862">
                <a:moveTo>
                  <a:pt x="0" y="0"/>
                </a:moveTo>
                <a:lnTo>
                  <a:pt x="243862" y="0"/>
                </a:lnTo>
                <a:lnTo>
                  <a:pt x="243862" y="243862"/>
                </a:lnTo>
                <a:lnTo>
                  <a:pt x="0" y="243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4" name="Freeform 14"/>
          <p:cNvSpPr/>
          <p:nvPr/>
        </p:nvSpPr>
        <p:spPr>
          <a:xfrm>
            <a:off x="305097" y="1897908"/>
            <a:ext cx="215560" cy="215560"/>
          </a:xfrm>
          <a:custGeom>
            <a:avLst/>
            <a:gdLst/>
            <a:ahLst/>
            <a:cxnLst/>
            <a:rect l="l" t="t" r="r" b="b"/>
            <a:pathLst>
              <a:path w="215560" h="215560">
                <a:moveTo>
                  <a:pt x="0" y="0"/>
                </a:moveTo>
                <a:lnTo>
                  <a:pt x="215560" y="0"/>
                </a:lnTo>
                <a:lnTo>
                  <a:pt x="215560" y="215560"/>
                </a:lnTo>
                <a:lnTo>
                  <a:pt x="0" y="2155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5" name="Group 15"/>
          <p:cNvGrpSpPr/>
          <p:nvPr/>
        </p:nvGrpSpPr>
        <p:grpSpPr>
          <a:xfrm>
            <a:off x="539707" y="2006929"/>
            <a:ext cx="145476" cy="200349"/>
            <a:chOff x="0" y="0"/>
            <a:chExt cx="590186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7614" y="1829470"/>
            <a:ext cx="459913" cy="459913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745331" y="2048081"/>
            <a:ext cx="213571" cy="213571"/>
          </a:xfrm>
          <a:custGeom>
            <a:avLst/>
            <a:gdLst/>
            <a:ahLst/>
            <a:cxnLst/>
            <a:rect l="l" t="t" r="r" b="b"/>
            <a:pathLst>
              <a:path w="213571" h="213571">
                <a:moveTo>
                  <a:pt x="0" y="0"/>
                </a:moveTo>
                <a:lnTo>
                  <a:pt x="213571" y="0"/>
                </a:lnTo>
                <a:lnTo>
                  <a:pt x="213571" y="213572"/>
                </a:lnTo>
                <a:lnTo>
                  <a:pt x="0" y="2135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22" name="Group 22"/>
          <p:cNvGrpSpPr/>
          <p:nvPr/>
        </p:nvGrpSpPr>
        <p:grpSpPr>
          <a:xfrm>
            <a:off x="852117" y="1867178"/>
            <a:ext cx="232943" cy="219858"/>
            <a:chOff x="0" y="0"/>
            <a:chExt cx="310591" cy="293145"/>
          </a:xfrm>
        </p:grpSpPr>
        <p:sp>
          <p:nvSpPr>
            <p:cNvPr id="23" name="Freeform 23"/>
            <p:cNvSpPr/>
            <p:nvPr/>
          </p:nvSpPr>
          <p:spPr>
            <a:xfrm rot="-8340136">
              <a:off x="63234" y="107565"/>
              <a:ext cx="235812" cy="123357"/>
            </a:xfrm>
            <a:custGeom>
              <a:avLst/>
              <a:gdLst/>
              <a:ahLst/>
              <a:cxnLst/>
              <a:rect l="l" t="t" r="r" b="b"/>
              <a:pathLst>
                <a:path w="235812" h="123357">
                  <a:moveTo>
                    <a:pt x="0" y="0"/>
                  </a:moveTo>
                  <a:lnTo>
                    <a:pt x="235813" y="0"/>
                  </a:lnTo>
                  <a:lnTo>
                    <a:pt x="235813" y="123357"/>
                  </a:lnTo>
                  <a:lnTo>
                    <a:pt x="0" y="123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9116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145330" cy="287103"/>
            </a:xfrm>
            <a:custGeom>
              <a:avLst/>
              <a:gdLst/>
              <a:ahLst/>
              <a:cxnLst/>
              <a:rect l="l" t="t" r="r" b="b"/>
              <a:pathLst>
                <a:path w="145330" h="287103">
                  <a:moveTo>
                    <a:pt x="0" y="0"/>
                  </a:moveTo>
                  <a:lnTo>
                    <a:pt x="145330" y="0"/>
                  </a:lnTo>
                  <a:lnTo>
                    <a:pt x="145330" y="287103"/>
                  </a:lnTo>
                  <a:lnTo>
                    <a:pt x="0" y="287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9755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72428" y="1974572"/>
            <a:ext cx="179895" cy="247751"/>
            <a:chOff x="0" y="0"/>
            <a:chExt cx="590186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80899" y="1839772"/>
            <a:ext cx="502296" cy="502296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 rot="-8340136">
            <a:off x="1566685" y="1939450"/>
            <a:ext cx="232452" cy="121599"/>
          </a:xfrm>
          <a:custGeom>
            <a:avLst/>
            <a:gdLst/>
            <a:ahLst/>
            <a:cxnLst/>
            <a:rect l="l" t="t" r="r" b="b"/>
            <a:pathLst>
              <a:path w="232452" h="121599">
                <a:moveTo>
                  <a:pt x="0" y="0"/>
                </a:moveTo>
                <a:lnTo>
                  <a:pt x="232452" y="0"/>
                </a:lnTo>
                <a:lnTo>
                  <a:pt x="232452" y="121600"/>
                </a:lnTo>
                <a:lnTo>
                  <a:pt x="0" y="121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91161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2" name="Group 32"/>
          <p:cNvGrpSpPr/>
          <p:nvPr/>
        </p:nvGrpSpPr>
        <p:grpSpPr>
          <a:xfrm>
            <a:off x="126889" y="2479434"/>
            <a:ext cx="1247262" cy="619708"/>
            <a:chOff x="0" y="0"/>
            <a:chExt cx="1194535" cy="59351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94535" cy="593510"/>
            </a:xfrm>
            <a:custGeom>
              <a:avLst/>
              <a:gdLst/>
              <a:ahLst/>
              <a:cxnLst/>
              <a:rect l="l" t="t" r="r" b="b"/>
              <a:pathLst>
                <a:path w="1194535" h="593510">
                  <a:moveTo>
                    <a:pt x="0" y="0"/>
                  </a:moveTo>
                  <a:lnTo>
                    <a:pt x="1194535" y="0"/>
                  </a:lnTo>
                  <a:lnTo>
                    <a:pt x="1194535" y="593510"/>
                  </a:lnTo>
                  <a:lnTo>
                    <a:pt x="0" y="593510"/>
                  </a:lnTo>
                  <a:close/>
                </a:path>
              </a:pathLst>
            </a:custGeom>
            <a:solidFill>
              <a:srgbClr val="E7F2F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66675"/>
              <a:ext cx="1194535" cy="660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0492" y="3116075"/>
            <a:ext cx="1894972" cy="686882"/>
            <a:chOff x="0" y="0"/>
            <a:chExt cx="1814862" cy="65784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814862" cy="657844"/>
            </a:xfrm>
            <a:custGeom>
              <a:avLst/>
              <a:gdLst/>
              <a:ahLst/>
              <a:cxnLst/>
              <a:rect l="l" t="t" r="r" b="b"/>
              <a:pathLst>
                <a:path w="1814862" h="657844">
                  <a:moveTo>
                    <a:pt x="0" y="0"/>
                  </a:moveTo>
                  <a:lnTo>
                    <a:pt x="1814862" y="0"/>
                  </a:lnTo>
                  <a:lnTo>
                    <a:pt x="1814862" y="657844"/>
                  </a:lnTo>
                  <a:lnTo>
                    <a:pt x="0" y="657844"/>
                  </a:lnTo>
                  <a:close/>
                </a:path>
              </a:pathLst>
            </a:custGeom>
            <a:solidFill>
              <a:srgbClr val="E7F2F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66675"/>
              <a:ext cx="1814862" cy="724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371735" y="2479434"/>
            <a:ext cx="1321634" cy="619708"/>
            <a:chOff x="0" y="0"/>
            <a:chExt cx="1265763" cy="59351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265763" cy="593510"/>
            </a:xfrm>
            <a:custGeom>
              <a:avLst/>
              <a:gdLst/>
              <a:ahLst/>
              <a:cxnLst/>
              <a:rect l="l" t="t" r="r" b="b"/>
              <a:pathLst>
                <a:path w="1265763" h="593510">
                  <a:moveTo>
                    <a:pt x="0" y="0"/>
                  </a:moveTo>
                  <a:lnTo>
                    <a:pt x="1265763" y="0"/>
                  </a:lnTo>
                  <a:lnTo>
                    <a:pt x="1265763" y="593510"/>
                  </a:lnTo>
                  <a:lnTo>
                    <a:pt x="0" y="593510"/>
                  </a:lnTo>
                  <a:close/>
                </a:path>
              </a:pathLst>
            </a:custGeom>
            <a:solidFill>
              <a:srgbClr val="E7F2F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66675"/>
              <a:ext cx="1265763" cy="660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97339" y="2733221"/>
            <a:ext cx="145363" cy="200193"/>
            <a:chOff x="0" y="0"/>
            <a:chExt cx="590186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850660" y="2574665"/>
            <a:ext cx="452492" cy="452492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47" name="Freeform 47"/>
          <p:cNvSpPr/>
          <p:nvPr/>
        </p:nvSpPr>
        <p:spPr>
          <a:xfrm>
            <a:off x="931623" y="2687156"/>
            <a:ext cx="269825" cy="269825"/>
          </a:xfrm>
          <a:custGeom>
            <a:avLst/>
            <a:gdLst/>
            <a:ahLst/>
            <a:cxnLst/>
            <a:rect l="l" t="t" r="r" b="b"/>
            <a:pathLst>
              <a:path w="269825" h="269825">
                <a:moveTo>
                  <a:pt x="0" y="0"/>
                </a:moveTo>
                <a:lnTo>
                  <a:pt x="269825" y="0"/>
                </a:lnTo>
                <a:lnTo>
                  <a:pt x="269825" y="269825"/>
                </a:lnTo>
                <a:lnTo>
                  <a:pt x="0" y="2698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48" name="Group 48"/>
          <p:cNvGrpSpPr/>
          <p:nvPr/>
        </p:nvGrpSpPr>
        <p:grpSpPr>
          <a:xfrm>
            <a:off x="319504" y="2653009"/>
            <a:ext cx="346967" cy="346967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51" name="Freeform 51"/>
          <p:cNvSpPr/>
          <p:nvPr/>
        </p:nvSpPr>
        <p:spPr>
          <a:xfrm>
            <a:off x="364763" y="2684962"/>
            <a:ext cx="282867" cy="284152"/>
          </a:xfrm>
          <a:custGeom>
            <a:avLst/>
            <a:gdLst/>
            <a:ahLst/>
            <a:cxnLst/>
            <a:rect l="l" t="t" r="r" b="b"/>
            <a:pathLst>
              <a:path w="282867" h="284152">
                <a:moveTo>
                  <a:pt x="0" y="0"/>
                </a:moveTo>
                <a:lnTo>
                  <a:pt x="282866" y="0"/>
                </a:lnTo>
                <a:lnTo>
                  <a:pt x="282866" y="284153"/>
                </a:lnTo>
                <a:lnTo>
                  <a:pt x="0" y="2841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2" name="Freeform 52"/>
          <p:cNvSpPr/>
          <p:nvPr/>
        </p:nvSpPr>
        <p:spPr>
          <a:xfrm rot="-2700000">
            <a:off x="1095393" y="2609156"/>
            <a:ext cx="171983" cy="127346"/>
          </a:xfrm>
          <a:custGeom>
            <a:avLst/>
            <a:gdLst/>
            <a:ahLst/>
            <a:cxnLst/>
            <a:rect l="l" t="t" r="r" b="b"/>
            <a:pathLst>
              <a:path w="171983" h="127346">
                <a:moveTo>
                  <a:pt x="0" y="0"/>
                </a:moveTo>
                <a:lnTo>
                  <a:pt x="171983" y="0"/>
                </a:lnTo>
                <a:lnTo>
                  <a:pt x="171983" y="127346"/>
                </a:lnTo>
                <a:lnTo>
                  <a:pt x="0" y="127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1920" t="-80086" r="-14284" b="-71386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3" name="TextBox 53"/>
          <p:cNvSpPr txBox="1"/>
          <p:nvPr/>
        </p:nvSpPr>
        <p:spPr>
          <a:xfrm>
            <a:off x="176042" y="804251"/>
            <a:ext cx="1207478" cy="210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"/>
              </a:lnSpc>
              <a:spcBef>
                <a:spcPct val="0"/>
              </a:spcBef>
            </a:pPr>
            <a:r>
              <a:rPr lang="en-US" sz="800" dirty="0" err="1">
                <a:solidFill>
                  <a:srgbClr val="231F20"/>
                </a:solidFill>
                <a:ea typeface="UD丸ゴ_ラージ（N仕様） Bold"/>
              </a:rPr>
              <a:t>ペットボトル</a:t>
            </a:r>
            <a:endParaRPr lang="en-US" sz="800" dirty="0">
              <a:solidFill>
                <a:srgbClr val="231F20"/>
              </a:solidFill>
              <a:ea typeface="UD丸ゴ_ラージ（N仕様） Bold"/>
            </a:endParaRPr>
          </a:p>
        </p:txBody>
      </p:sp>
      <p:sp>
        <p:nvSpPr>
          <p:cNvPr id="54" name="Freeform 54"/>
          <p:cNvSpPr/>
          <p:nvPr/>
        </p:nvSpPr>
        <p:spPr>
          <a:xfrm>
            <a:off x="108037" y="2719412"/>
            <a:ext cx="226206" cy="227810"/>
          </a:xfrm>
          <a:custGeom>
            <a:avLst/>
            <a:gdLst/>
            <a:ahLst/>
            <a:cxnLst/>
            <a:rect l="l" t="t" r="r" b="b"/>
            <a:pathLst>
              <a:path w="226206" h="227810">
                <a:moveTo>
                  <a:pt x="0" y="0"/>
                </a:moveTo>
                <a:lnTo>
                  <a:pt x="226205" y="0"/>
                </a:lnTo>
                <a:lnTo>
                  <a:pt x="226205" y="227810"/>
                </a:lnTo>
                <a:lnTo>
                  <a:pt x="0" y="2278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55" name="Group 55"/>
          <p:cNvGrpSpPr/>
          <p:nvPr/>
        </p:nvGrpSpPr>
        <p:grpSpPr>
          <a:xfrm>
            <a:off x="1075556" y="855529"/>
            <a:ext cx="585045" cy="585045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58" name="Freeform 58"/>
          <p:cNvSpPr/>
          <p:nvPr/>
        </p:nvSpPr>
        <p:spPr>
          <a:xfrm>
            <a:off x="1414462" y="1017284"/>
            <a:ext cx="197329" cy="200844"/>
          </a:xfrm>
          <a:custGeom>
            <a:avLst/>
            <a:gdLst/>
            <a:ahLst/>
            <a:cxnLst/>
            <a:rect l="l" t="t" r="r" b="b"/>
            <a:pathLst>
              <a:path w="197329" h="200844">
                <a:moveTo>
                  <a:pt x="0" y="0"/>
                </a:moveTo>
                <a:lnTo>
                  <a:pt x="197330" y="0"/>
                </a:lnTo>
                <a:lnTo>
                  <a:pt x="197330" y="200844"/>
                </a:lnTo>
                <a:lnTo>
                  <a:pt x="0" y="2008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4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9" name="Freeform 59"/>
          <p:cNvSpPr/>
          <p:nvPr/>
        </p:nvSpPr>
        <p:spPr>
          <a:xfrm rot="-607899">
            <a:off x="1164397" y="922869"/>
            <a:ext cx="348378" cy="350849"/>
          </a:xfrm>
          <a:custGeom>
            <a:avLst/>
            <a:gdLst/>
            <a:ahLst/>
            <a:cxnLst/>
            <a:rect l="l" t="t" r="r" b="b"/>
            <a:pathLst>
              <a:path w="375599" h="378263">
                <a:moveTo>
                  <a:pt x="0" y="0"/>
                </a:moveTo>
                <a:lnTo>
                  <a:pt x="375600" y="0"/>
                </a:lnTo>
                <a:lnTo>
                  <a:pt x="375600" y="378263"/>
                </a:lnTo>
                <a:lnTo>
                  <a:pt x="0" y="37826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0" name="Freeform 60"/>
          <p:cNvSpPr/>
          <p:nvPr/>
        </p:nvSpPr>
        <p:spPr>
          <a:xfrm rot="335377">
            <a:off x="1288627" y="1100513"/>
            <a:ext cx="324065" cy="326364"/>
          </a:xfrm>
          <a:custGeom>
            <a:avLst/>
            <a:gdLst/>
            <a:ahLst/>
            <a:cxnLst/>
            <a:rect l="l" t="t" r="r" b="b"/>
            <a:pathLst>
              <a:path w="346819" h="349279">
                <a:moveTo>
                  <a:pt x="0" y="0"/>
                </a:moveTo>
                <a:lnTo>
                  <a:pt x="346818" y="0"/>
                </a:lnTo>
                <a:lnTo>
                  <a:pt x="346818" y="349279"/>
                </a:lnTo>
                <a:lnTo>
                  <a:pt x="0" y="34927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61" name="Group 61"/>
          <p:cNvGrpSpPr/>
          <p:nvPr/>
        </p:nvGrpSpPr>
        <p:grpSpPr>
          <a:xfrm>
            <a:off x="1780182" y="781050"/>
            <a:ext cx="358613" cy="358613"/>
            <a:chOff x="0" y="0"/>
            <a:chExt cx="478150" cy="478150"/>
          </a:xfrm>
        </p:grpSpPr>
        <p:grpSp>
          <p:nvGrpSpPr>
            <p:cNvPr id="62" name="Group 62"/>
            <p:cNvGrpSpPr/>
            <p:nvPr/>
          </p:nvGrpSpPr>
          <p:grpSpPr>
            <a:xfrm>
              <a:off x="0" y="0"/>
              <a:ext cx="478150" cy="478150"/>
              <a:chOff x="0" y="0"/>
              <a:chExt cx="812800" cy="812800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4" name="TextBox 64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04"/>
                  </a:lnSpc>
                </a:pPr>
                <a:endParaRPr/>
              </a:p>
            </p:txBody>
          </p:sp>
        </p:grpSp>
        <p:sp>
          <p:nvSpPr>
            <p:cNvPr id="65" name="Freeform 65"/>
            <p:cNvSpPr/>
            <p:nvPr/>
          </p:nvSpPr>
          <p:spPr>
            <a:xfrm rot="4706116">
              <a:off x="179143" y="100619"/>
              <a:ext cx="273425" cy="275365"/>
            </a:xfrm>
            <a:custGeom>
              <a:avLst/>
              <a:gdLst/>
              <a:ahLst/>
              <a:cxnLst/>
              <a:rect l="l" t="t" r="r" b="b"/>
              <a:pathLst>
                <a:path w="273425" h="275365">
                  <a:moveTo>
                    <a:pt x="0" y="0"/>
                  </a:moveTo>
                  <a:lnTo>
                    <a:pt x="273425" y="0"/>
                  </a:lnTo>
                  <a:lnTo>
                    <a:pt x="273425" y="275364"/>
                  </a:lnTo>
                  <a:lnTo>
                    <a:pt x="0" y="2753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6" name="Freeform 66"/>
            <p:cNvSpPr/>
            <p:nvPr/>
          </p:nvSpPr>
          <p:spPr>
            <a:xfrm>
              <a:off x="25530" y="83930"/>
              <a:ext cx="202874" cy="204312"/>
            </a:xfrm>
            <a:custGeom>
              <a:avLst/>
              <a:gdLst/>
              <a:ahLst/>
              <a:cxnLst/>
              <a:rect l="l" t="t" r="r" b="b"/>
              <a:pathLst>
                <a:path w="202874" h="204312">
                  <a:moveTo>
                    <a:pt x="0" y="0"/>
                  </a:moveTo>
                  <a:lnTo>
                    <a:pt x="202874" y="0"/>
                  </a:lnTo>
                  <a:lnTo>
                    <a:pt x="202874" y="204313"/>
                  </a:lnTo>
                  <a:lnTo>
                    <a:pt x="0" y="204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1799547" y="1166651"/>
            <a:ext cx="358469" cy="358469"/>
            <a:chOff x="0" y="0"/>
            <a:chExt cx="812800" cy="812800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48027" tIns="48027" rIns="48027" bIns="48027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70" name="Freeform 70"/>
          <p:cNvSpPr/>
          <p:nvPr/>
        </p:nvSpPr>
        <p:spPr>
          <a:xfrm>
            <a:off x="1894505" y="1251127"/>
            <a:ext cx="207629" cy="207629"/>
          </a:xfrm>
          <a:custGeom>
            <a:avLst/>
            <a:gdLst/>
            <a:ahLst/>
            <a:cxnLst/>
            <a:rect l="l" t="t" r="r" b="b"/>
            <a:pathLst>
              <a:path w="207629" h="207629">
                <a:moveTo>
                  <a:pt x="0" y="0"/>
                </a:moveTo>
                <a:lnTo>
                  <a:pt x="207629" y="0"/>
                </a:lnTo>
                <a:lnTo>
                  <a:pt x="207629" y="207629"/>
                </a:lnTo>
                <a:lnTo>
                  <a:pt x="0" y="20762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71" name="Group 71"/>
          <p:cNvGrpSpPr/>
          <p:nvPr/>
        </p:nvGrpSpPr>
        <p:grpSpPr>
          <a:xfrm>
            <a:off x="490025" y="1020539"/>
            <a:ext cx="395179" cy="395179"/>
            <a:chOff x="0" y="0"/>
            <a:chExt cx="812800" cy="8128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74" name="Freeform 74"/>
          <p:cNvSpPr/>
          <p:nvPr/>
        </p:nvSpPr>
        <p:spPr>
          <a:xfrm>
            <a:off x="542810" y="1041170"/>
            <a:ext cx="308906" cy="308906"/>
          </a:xfrm>
          <a:custGeom>
            <a:avLst/>
            <a:gdLst/>
            <a:ahLst/>
            <a:cxnLst/>
            <a:rect l="l" t="t" r="r" b="b"/>
            <a:pathLst>
              <a:path w="308906" h="308906">
                <a:moveTo>
                  <a:pt x="0" y="0"/>
                </a:moveTo>
                <a:lnTo>
                  <a:pt x="308906" y="0"/>
                </a:lnTo>
                <a:lnTo>
                  <a:pt x="308906" y="308905"/>
                </a:lnTo>
                <a:lnTo>
                  <a:pt x="0" y="30890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75" name="Group 75"/>
          <p:cNvGrpSpPr/>
          <p:nvPr/>
        </p:nvGrpSpPr>
        <p:grpSpPr>
          <a:xfrm>
            <a:off x="334242" y="1126573"/>
            <a:ext cx="152904" cy="210578"/>
            <a:chOff x="0" y="0"/>
            <a:chExt cx="590186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679863" y="1096039"/>
            <a:ext cx="158138" cy="217787"/>
            <a:chOff x="0" y="0"/>
            <a:chExt cx="590186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81" name="Freeform 81"/>
          <p:cNvSpPr/>
          <p:nvPr/>
        </p:nvSpPr>
        <p:spPr>
          <a:xfrm>
            <a:off x="1641566" y="2113468"/>
            <a:ext cx="197329" cy="200844"/>
          </a:xfrm>
          <a:custGeom>
            <a:avLst/>
            <a:gdLst/>
            <a:ahLst/>
            <a:cxnLst/>
            <a:rect l="l" t="t" r="r" b="b"/>
            <a:pathLst>
              <a:path w="197329" h="200844">
                <a:moveTo>
                  <a:pt x="0" y="0"/>
                </a:moveTo>
                <a:lnTo>
                  <a:pt x="197330" y="0"/>
                </a:lnTo>
                <a:lnTo>
                  <a:pt x="197330" y="200844"/>
                </a:lnTo>
                <a:lnTo>
                  <a:pt x="0" y="2008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4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2" name="Freeform 82"/>
          <p:cNvSpPr/>
          <p:nvPr/>
        </p:nvSpPr>
        <p:spPr>
          <a:xfrm>
            <a:off x="1905990" y="2156049"/>
            <a:ext cx="256710" cy="256710"/>
          </a:xfrm>
          <a:custGeom>
            <a:avLst/>
            <a:gdLst/>
            <a:ahLst/>
            <a:cxnLst/>
            <a:rect l="l" t="t" r="r" b="b"/>
            <a:pathLst>
              <a:path w="256710" h="256710">
                <a:moveTo>
                  <a:pt x="0" y="0"/>
                </a:moveTo>
                <a:lnTo>
                  <a:pt x="256710" y="0"/>
                </a:lnTo>
                <a:lnTo>
                  <a:pt x="256710" y="256710"/>
                </a:lnTo>
                <a:lnTo>
                  <a:pt x="0" y="25671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3" name="Freeform 83"/>
          <p:cNvSpPr/>
          <p:nvPr/>
        </p:nvSpPr>
        <p:spPr>
          <a:xfrm>
            <a:off x="1425773" y="2013279"/>
            <a:ext cx="206274" cy="231023"/>
          </a:xfrm>
          <a:custGeom>
            <a:avLst/>
            <a:gdLst/>
            <a:ahLst/>
            <a:cxnLst/>
            <a:rect l="l" t="t" r="r" b="b"/>
            <a:pathLst>
              <a:path w="206274" h="231023">
                <a:moveTo>
                  <a:pt x="0" y="0"/>
                </a:moveTo>
                <a:lnTo>
                  <a:pt x="206273" y="0"/>
                </a:lnTo>
                <a:lnTo>
                  <a:pt x="206273" y="231023"/>
                </a:lnTo>
                <a:lnTo>
                  <a:pt x="0" y="23102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9277" r="-2720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4" name="Freeform 84"/>
          <p:cNvSpPr/>
          <p:nvPr/>
        </p:nvSpPr>
        <p:spPr>
          <a:xfrm>
            <a:off x="1942902" y="2200011"/>
            <a:ext cx="165123" cy="165123"/>
          </a:xfrm>
          <a:custGeom>
            <a:avLst/>
            <a:gdLst/>
            <a:ahLst/>
            <a:cxnLst/>
            <a:rect l="l" t="t" r="r" b="b"/>
            <a:pathLst>
              <a:path w="165123" h="165123">
                <a:moveTo>
                  <a:pt x="0" y="0"/>
                </a:moveTo>
                <a:lnTo>
                  <a:pt x="165124" y="0"/>
                </a:lnTo>
                <a:lnTo>
                  <a:pt x="165124" y="165123"/>
                </a:lnTo>
                <a:lnTo>
                  <a:pt x="0" y="16512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85" name="Group 85"/>
          <p:cNvGrpSpPr/>
          <p:nvPr/>
        </p:nvGrpSpPr>
        <p:grpSpPr>
          <a:xfrm>
            <a:off x="908397" y="1100782"/>
            <a:ext cx="158138" cy="217787"/>
            <a:chOff x="0" y="0"/>
            <a:chExt cx="590186" cy="812800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2307445" y="2656974"/>
            <a:ext cx="307952" cy="312141"/>
            <a:chOff x="0" y="0"/>
            <a:chExt cx="812800" cy="823857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812800" cy="823857"/>
            </a:xfrm>
            <a:custGeom>
              <a:avLst/>
              <a:gdLst/>
              <a:ahLst/>
              <a:cxnLst/>
              <a:rect l="l" t="t" r="r" b="b"/>
              <a:pathLst>
                <a:path w="812800" h="823857">
                  <a:moveTo>
                    <a:pt x="406400" y="0"/>
                  </a:moveTo>
                  <a:cubicBezTo>
                    <a:pt x="181951" y="0"/>
                    <a:pt x="0" y="184427"/>
                    <a:pt x="0" y="411928"/>
                  </a:cubicBezTo>
                  <a:cubicBezTo>
                    <a:pt x="0" y="639430"/>
                    <a:pt x="181951" y="823857"/>
                    <a:pt x="406400" y="823857"/>
                  </a:cubicBezTo>
                  <a:cubicBezTo>
                    <a:pt x="630849" y="823857"/>
                    <a:pt x="812800" y="639430"/>
                    <a:pt x="812800" y="411928"/>
                  </a:cubicBezTo>
                  <a:cubicBezTo>
                    <a:pt x="812800" y="18442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76200" y="10562"/>
              <a:ext cx="660400" cy="736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91" name="Group 91"/>
          <p:cNvGrpSpPr/>
          <p:nvPr/>
        </p:nvGrpSpPr>
        <p:grpSpPr>
          <a:xfrm>
            <a:off x="1778164" y="2682120"/>
            <a:ext cx="267630" cy="265103"/>
            <a:chOff x="0" y="0"/>
            <a:chExt cx="831712" cy="823857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831713" cy="823857"/>
            </a:xfrm>
            <a:custGeom>
              <a:avLst/>
              <a:gdLst/>
              <a:ahLst/>
              <a:cxnLst/>
              <a:rect l="l" t="t" r="r" b="b"/>
              <a:pathLst>
                <a:path w="831713" h="823857">
                  <a:moveTo>
                    <a:pt x="415856" y="0"/>
                  </a:moveTo>
                  <a:cubicBezTo>
                    <a:pt x="186185" y="0"/>
                    <a:pt x="0" y="184427"/>
                    <a:pt x="0" y="411928"/>
                  </a:cubicBezTo>
                  <a:cubicBezTo>
                    <a:pt x="0" y="639430"/>
                    <a:pt x="186185" y="823857"/>
                    <a:pt x="415856" y="823857"/>
                  </a:cubicBezTo>
                  <a:cubicBezTo>
                    <a:pt x="645527" y="823857"/>
                    <a:pt x="831713" y="639430"/>
                    <a:pt x="831713" y="411928"/>
                  </a:cubicBezTo>
                  <a:cubicBezTo>
                    <a:pt x="831713" y="184427"/>
                    <a:pt x="645527" y="0"/>
                    <a:pt x="4158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3" name="TextBox 93"/>
            <p:cNvSpPr txBox="1"/>
            <p:nvPr/>
          </p:nvSpPr>
          <p:spPr>
            <a:xfrm>
              <a:off x="77973" y="10562"/>
              <a:ext cx="675766" cy="736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94" name="Freeform 94"/>
          <p:cNvSpPr/>
          <p:nvPr/>
        </p:nvSpPr>
        <p:spPr>
          <a:xfrm>
            <a:off x="1810517" y="2700748"/>
            <a:ext cx="198914" cy="200325"/>
          </a:xfrm>
          <a:custGeom>
            <a:avLst/>
            <a:gdLst/>
            <a:ahLst/>
            <a:cxnLst/>
            <a:rect l="l" t="t" r="r" b="b"/>
            <a:pathLst>
              <a:path w="198914" h="200325">
                <a:moveTo>
                  <a:pt x="0" y="0"/>
                </a:moveTo>
                <a:lnTo>
                  <a:pt x="198915" y="0"/>
                </a:lnTo>
                <a:lnTo>
                  <a:pt x="198915" y="200325"/>
                </a:lnTo>
                <a:lnTo>
                  <a:pt x="0" y="20032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95" name="Group 95"/>
          <p:cNvGrpSpPr/>
          <p:nvPr/>
        </p:nvGrpSpPr>
        <p:grpSpPr>
          <a:xfrm>
            <a:off x="2110901" y="2830812"/>
            <a:ext cx="147244" cy="156847"/>
            <a:chOff x="0" y="0"/>
            <a:chExt cx="196325" cy="209129"/>
          </a:xfrm>
        </p:grpSpPr>
        <p:sp>
          <p:nvSpPr>
            <p:cNvPr id="96" name="Freeform 96"/>
            <p:cNvSpPr/>
            <p:nvPr/>
          </p:nvSpPr>
          <p:spPr>
            <a:xfrm>
              <a:off x="0" y="0"/>
              <a:ext cx="196325" cy="209129"/>
            </a:xfrm>
            <a:custGeom>
              <a:avLst/>
              <a:gdLst/>
              <a:ahLst/>
              <a:cxnLst/>
              <a:rect l="l" t="t" r="r" b="b"/>
              <a:pathLst>
                <a:path w="196325" h="209129">
                  <a:moveTo>
                    <a:pt x="0" y="0"/>
                  </a:moveTo>
                  <a:lnTo>
                    <a:pt x="196325" y="0"/>
                  </a:lnTo>
                  <a:lnTo>
                    <a:pt x="196325" y="209129"/>
                  </a:lnTo>
                  <a:lnTo>
                    <a:pt x="0" y="209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 l="-11418" t="-19990" r="-19027" b="-16929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7" name="Freeform 97"/>
            <p:cNvSpPr/>
            <p:nvPr/>
          </p:nvSpPr>
          <p:spPr>
            <a:xfrm>
              <a:off x="44662" y="34469"/>
              <a:ext cx="141882" cy="141882"/>
            </a:xfrm>
            <a:custGeom>
              <a:avLst/>
              <a:gdLst/>
              <a:ahLst/>
              <a:cxnLst/>
              <a:rect l="l" t="t" r="r" b="b"/>
              <a:pathLst>
                <a:path w="141882" h="141882">
                  <a:moveTo>
                    <a:pt x="0" y="0"/>
                  </a:moveTo>
                  <a:lnTo>
                    <a:pt x="141882" y="0"/>
                  </a:lnTo>
                  <a:lnTo>
                    <a:pt x="141882" y="141883"/>
                  </a:lnTo>
                  <a:lnTo>
                    <a:pt x="0" y="141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98" name="Freeform 98"/>
          <p:cNvSpPr/>
          <p:nvPr/>
        </p:nvSpPr>
        <p:spPr>
          <a:xfrm>
            <a:off x="2356060" y="2689894"/>
            <a:ext cx="222450" cy="222450"/>
          </a:xfrm>
          <a:custGeom>
            <a:avLst/>
            <a:gdLst/>
            <a:ahLst/>
            <a:cxnLst/>
            <a:rect l="l" t="t" r="r" b="b"/>
            <a:pathLst>
              <a:path w="222450" h="222450">
                <a:moveTo>
                  <a:pt x="0" y="0"/>
                </a:moveTo>
                <a:lnTo>
                  <a:pt x="222451" y="0"/>
                </a:lnTo>
                <a:lnTo>
                  <a:pt x="222451" y="222451"/>
                </a:lnTo>
                <a:lnTo>
                  <a:pt x="0" y="222451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99" name="Group 99"/>
          <p:cNvGrpSpPr/>
          <p:nvPr/>
        </p:nvGrpSpPr>
        <p:grpSpPr>
          <a:xfrm>
            <a:off x="2128159" y="2638678"/>
            <a:ext cx="139511" cy="192134"/>
            <a:chOff x="0" y="0"/>
            <a:chExt cx="590186" cy="812800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408465" y="3364742"/>
            <a:ext cx="148409" cy="204388"/>
            <a:chOff x="0" y="0"/>
            <a:chExt cx="590186" cy="812800"/>
          </a:xfrm>
        </p:grpSpPr>
        <p:sp>
          <p:nvSpPr>
            <p:cNvPr id="103" name="Freeform 103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" name="TextBox 104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575924" y="3218733"/>
            <a:ext cx="416473" cy="416473"/>
            <a:chOff x="0" y="0"/>
            <a:chExt cx="812800" cy="812800"/>
          </a:xfrm>
        </p:grpSpPr>
        <p:sp>
          <p:nvSpPr>
            <p:cNvPr id="106" name="Freeform 10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" name="TextBox 10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108" name="Freeform 108"/>
          <p:cNvSpPr/>
          <p:nvPr/>
        </p:nvSpPr>
        <p:spPr>
          <a:xfrm>
            <a:off x="537181" y="3305093"/>
            <a:ext cx="224844" cy="168830"/>
          </a:xfrm>
          <a:custGeom>
            <a:avLst/>
            <a:gdLst/>
            <a:ahLst/>
            <a:cxnLst/>
            <a:rect l="l" t="t" r="r" b="b"/>
            <a:pathLst>
              <a:path w="224844" h="168830">
                <a:moveTo>
                  <a:pt x="0" y="0"/>
                </a:moveTo>
                <a:lnTo>
                  <a:pt x="224844" y="0"/>
                </a:lnTo>
                <a:lnTo>
                  <a:pt x="224844" y="168830"/>
                </a:lnTo>
                <a:lnTo>
                  <a:pt x="0" y="16883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t="-6667" r="-390" b="-49669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09" name="Group 109"/>
          <p:cNvGrpSpPr/>
          <p:nvPr/>
        </p:nvGrpSpPr>
        <p:grpSpPr>
          <a:xfrm>
            <a:off x="1922203" y="1978752"/>
            <a:ext cx="240619" cy="226268"/>
            <a:chOff x="0" y="0"/>
            <a:chExt cx="898012" cy="844453"/>
          </a:xfrm>
        </p:grpSpPr>
        <p:sp>
          <p:nvSpPr>
            <p:cNvPr id="110" name="Freeform 110"/>
            <p:cNvSpPr/>
            <p:nvPr/>
          </p:nvSpPr>
          <p:spPr>
            <a:xfrm>
              <a:off x="0" y="0"/>
              <a:ext cx="898012" cy="844453"/>
            </a:xfrm>
            <a:custGeom>
              <a:avLst/>
              <a:gdLst/>
              <a:ahLst/>
              <a:cxnLst/>
              <a:rect l="l" t="t" r="r" b="b"/>
              <a:pathLst>
                <a:path w="898012" h="844453">
                  <a:moveTo>
                    <a:pt x="898012" y="422227"/>
                  </a:moveTo>
                  <a:lnTo>
                    <a:pt x="491612" y="0"/>
                  </a:lnTo>
                  <a:lnTo>
                    <a:pt x="491612" y="203200"/>
                  </a:lnTo>
                  <a:lnTo>
                    <a:pt x="0" y="203200"/>
                  </a:lnTo>
                  <a:lnTo>
                    <a:pt x="0" y="641253"/>
                  </a:lnTo>
                  <a:lnTo>
                    <a:pt x="491612" y="641253"/>
                  </a:lnTo>
                  <a:lnTo>
                    <a:pt x="491612" y="844453"/>
                  </a:lnTo>
                  <a:lnTo>
                    <a:pt x="898012" y="422227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1" name="TextBox 111"/>
            <p:cNvSpPr txBox="1"/>
            <p:nvPr/>
          </p:nvSpPr>
          <p:spPr>
            <a:xfrm>
              <a:off x="0" y="136525"/>
              <a:ext cx="796412" cy="504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112" name="Freeform 112"/>
          <p:cNvSpPr/>
          <p:nvPr/>
        </p:nvSpPr>
        <p:spPr>
          <a:xfrm>
            <a:off x="1402726" y="2697330"/>
            <a:ext cx="238840" cy="238840"/>
          </a:xfrm>
          <a:custGeom>
            <a:avLst/>
            <a:gdLst/>
            <a:ahLst/>
            <a:cxnLst/>
            <a:rect l="l" t="t" r="r" b="b"/>
            <a:pathLst>
              <a:path w="238840" h="238840">
                <a:moveTo>
                  <a:pt x="0" y="0"/>
                </a:moveTo>
                <a:lnTo>
                  <a:pt x="238840" y="0"/>
                </a:lnTo>
                <a:lnTo>
                  <a:pt x="238840" y="238840"/>
                </a:lnTo>
                <a:lnTo>
                  <a:pt x="0" y="238840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13" name="Group 113"/>
          <p:cNvGrpSpPr/>
          <p:nvPr/>
        </p:nvGrpSpPr>
        <p:grpSpPr>
          <a:xfrm>
            <a:off x="1651091" y="2721002"/>
            <a:ext cx="122626" cy="168880"/>
            <a:chOff x="0" y="0"/>
            <a:chExt cx="590186" cy="812800"/>
          </a:xfrm>
        </p:grpSpPr>
        <p:sp>
          <p:nvSpPr>
            <p:cNvPr id="114" name="Freeform 114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" name="TextBox 115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116" name="Freeform 116"/>
          <p:cNvSpPr/>
          <p:nvPr/>
        </p:nvSpPr>
        <p:spPr>
          <a:xfrm>
            <a:off x="93634" y="1919454"/>
            <a:ext cx="201125" cy="187650"/>
          </a:xfrm>
          <a:custGeom>
            <a:avLst/>
            <a:gdLst/>
            <a:ahLst/>
            <a:cxnLst/>
            <a:rect l="l" t="t" r="r" b="b"/>
            <a:pathLst>
              <a:path w="201125" h="187650">
                <a:moveTo>
                  <a:pt x="0" y="0"/>
                </a:moveTo>
                <a:lnTo>
                  <a:pt x="201124" y="0"/>
                </a:lnTo>
                <a:lnTo>
                  <a:pt x="201124" y="187650"/>
                </a:lnTo>
                <a:lnTo>
                  <a:pt x="0" y="187650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t="-3590" b="-3590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17" name="Group 117"/>
          <p:cNvGrpSpPr/>
          <p:nvPr/>
        </p:nvGrpSpPr>
        <p:grpSpPr>
          <a:xfrm>
            <a:off x="2169098" y="1240229"/>
            <a:ext cx="158138" cy="217787"/>
            <a:chOff x="0" y="0"/>
            <a:chExt cx="590186" cy="812800"/>
          </a:xfrm>
        </p:grpSpPr>
        <p:sp>
          <p:nvSpPr>
            <p:cNvPr id="118" name="Freeform 118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9" name="TextBox 119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120" name="Freeform 120"/>
          <p:cNvSpPr/>
          <p:nvPr/>
        </p:nvSpPr>
        <p:spPr>
          <a:xfrm>
            <a:off x="2032552" y="3284296"/>
            <a:ext cx="635097" cy="492994"/>
          </a:xfrm>
          <a:custGeom>
            <a:avLst/>
            <a:gdLst/>
            <a:ahLst/>
            <a:cxnLst/>
            <a:rect l="l" t="t" r="r" b="b"/>
            <a:pathLst>
              <a:path w="635097" h="492994">
                <a:moveTo>
                  <a:pt x="0" y="0"/>
                </a:moveTo>
                <a:lnTo>
                  <a:pt x="635097" y="0"/>
                </a:lnTo>
                <a:lnTo>
                  <a:pt x="635097" y="492994"/>
                </a:lnTo>
                <a:lnTo>
                  <a:pt x="0" y="492994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21" name="Group 121"/>
          <p:cNvGrpSpPr/>
          <p:nvPr/>
        </p:nvGrpSpPr>
        <p:grpSpPr>
          <a:xfrm>
            <a:off x="1123734" y="3308691"/>
            <a:ext cx="269955" cy="269955"/>
            <a:chOff x="0" y="0"/>
            <a:chExt cx="812800" cy="812800"/>
          </a:xfrm>
        </p:grpSpPr>
        <p:sp>
          <p:nvSpPr>
            <p:cNvPr id="122" name="Freeform 1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3" name="TextBox 12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124" name="Freeform 124"/>
          <p:cNvSpPr/>
          <p:nvPr/>
        </p:nvSpPr>
        <p:spPr>
          <a:xfrm>
            <a:off x="1142589" y="3326157"/>
            <a:ext cx="235023" cy="235023"/>
          </a:xfrm>
          <a:custGeom>
            <a:avLst/>
            <a:gdLst/>
            <a:ahLst/>
            <a:cxnLst/>
            <a:rect l="l" t="t" r="r" b="b"/>
            <a:pathLst>
              <a:path w="235023" h="235023">
                <a:moveTo>
                  <a:pt x="0" y="0"/>
                </a:moveTo>
                <a:lnTo>
                  <a:pt x="235022" y="0"/>
                </a:lnTo>
                <a:lnTo>
                  <a:pt x="235022" y="235023"/>
                </a:lnTo>
                <a:lnTo>
                  <a:pt x="0" y="235023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25" name="Freeform 125"/>
          <p:cNvSpPr/>
          <p:nvPr/>
        </p:nvSpPr>
        <p:spPr>
          <a:xfrm>
            <a:off x="692435" y="3439067"/>
            <a:ext cx="183452" cy="183452"/>
          </a:xfrm>
          <a:custGeom>
            <a:avLst/>
            <a:gdLst/>
            <a:ahLst/>
            <a:cxnLst/>
            <a:rect l="l" t="t" r="r" b="b"/>
            <a:pathLst>
              <a:path w="183452" h="183452">
                <a:moveTo>
                  <a:pt x="0" y="0"/>
                </a:moveTo>
                <a:lnTo>
                  <a:pt x="183452" y="0"/>
                </a:lnTo>
                <a:lnTo>
                  <a:pt x="183452" y="183452"/>
                </a:lnTo>
                <a:lnTo>
                  <a:pt x="0" y="183452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26" name="Freeform 126"/>
          <p:cNvSpPr/>
          <p:nvPr/>
        </p:nvSpPr>
        <p:spPr>
          <a:xfrm>
            <a:off x="787512" y="3277142"/>
            <a:ext cx="204885" cy="204885"/>
          </a:xfrm>
          <a:custGeom>
            <a:avLst/>
            <a:gdLst/>
            <a:ahLst/>
            <a:cxnLst/>
            <a:rect l="l" t="t" r="r" b="b"/>
            <a:pathLst>
              <a:path w="204885" h="204885">
                <a:moveTo>
                  <a:pt x="0" y="0"/>
                </a:moveTo>
                <a:lnTo>
                  <a:pt x="204886" y="0"/>
                </a:lnTo>
                <a:lnTo>
                  <a:pt x="204886" y="204885"/>
                </a:lnTo>
                <a:lnTo>
                  <a:pt x="0" y="204885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27" name="Freeform 127"/>
          <p:cNvSpPr/>
          <p:nvPr/>
        </p:nvSpPr>
        <p:spPr>
          <a:xfrm>
            <a:off x="125893" y="3301620"/>
            <a:ext cx="309399" cy="293237"/>
          </a:xfrm>
          <a:custGeom>
            <a:avLst/>
            <a:gdLst/>
            <a:ahLst/>
            <a:cxnLst/>
            <a:rect l="l" t="t" r="r" b="b"/>
            <a:pathLst>
              <a:path w="309399" h="293237">
                <a:moveTo>
                  <a:pt x="0" y="0"/>
                </a:moveTo>
                <a:lnTo>
                  <a:pt x="309400" y="0"/>
                </a:lnTo>
                <a:lnTo>
                  <a:pt x="309400" y="293237"/>
                </a:lnTo>
                <a:lnTo>
                  <a:pt x="0" y="293237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28" name="Group 128"/>
          <p:cNvGrpSpPr/>
          <p:nvPr/>
        </p:nvGrpSpPr>
        <p:grpSpPr>
          <a:xfrm>
            <a:off x="976936" y="3364742"/>
            <a:ext cx="148409" cy="204388"/>
            <a:chOff x="0" y="0"/>
            <a:chExt cx="590186" cy="812800"/>
          </a:xfrm>
        </p:grpSpPr>
        <p:sp>
          <p:nvSpPr>
            <p:cNvPr id="129" name="Freeform 129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0" name="TextBox 130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131" name="Freeform 131"/>
          <p:cNvSpPr/>
          <p:nvPr/>
        </p:nvSpPr>
        <p:spPr>
          <a:xfrm>
            <a:off x="2394364" y="1286423"/>
            <a:ext cx="249464" cy="176803"/>
          </a:xfrm>
          <a:custGeom>
            <a:avLst/>
            <a:gdLst/>
            <a:ahLst/>
            <a:cxnLst/>
            <a:rect l="l" t="t" r="r" b="b"/>
            <a:pathLst>
              <a:path w="249464" h="176803">
                <a:moveTo>
                  <a:pt x="0" y="0"/>
                </a:moveTo>
                <a:lnTo>
                  <a:pt x="249465" y="0"/>
                </a:lnTo>
                <a:lnTo>
                  <a:pt x="249465" y="176802"/>
                </a:lnTo>
                <a:lnTo>
                  <a:pt x="0" y="176802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t="-385" b="-385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32" name="Group 132"/>
          <p:cNvGrpSpPr/>
          <p:nvPr/>
        </p:nvGrpSpPr>
        <p:grpSpPr>
          <a:xfrm>
            <a:off x="2191668" y="1952691"/>
            <a:ext cx="489224" cy="379740"/>
            <a:chOff x="0" y="0"/>
            <a:chExt cx="652298" cy="506320"/>
          </a:xfrm>
        </p:grpSpPr>
        <p:sp>
          <p:nvSpPr>
            <p:cNvPr id="133" name="Freeform 133"/>
            <p:cNvSpPr/>
            <p:nvPr/>
          </p:nvSpPr>
          <p:spPr>
            <a:xfrm>
              <a:off x="168552" y="0"/>
              <a:ext cx="483746" cy="345488"/>
            </a:xfrm>
            <a:custGeom>
              <a:avLst/>
              <a:gdLst/>
              <a:ahLst/>
              <a:cxnLst/>
              <a:rect l="l" t="t" r="r" b="b"/>
              <a:pathLst>
                <a:path w="483746" h="345488">
                  <a:moveTo>
                    <a:pt x="0" y="0"/>
                  </a:moveTo>
                  <a:lnTo>
                    <a:pt x="483746" y="0"/>
                  </a:lnTo>
                  <a:lnTo>
                    <a:pt x="483746" y="345488"/>
                  </a:lnTo>
                  <a:lnTo>
                    <a:pt x="0" y="345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4" name="Freeform 134"/>
            <p:cNvSpPr/>
            <p:nvPr/>
          </p:nvSpPr>
          <p:spPr>
            <a:xfrm>
              <a:off x="0" y="172744"/>
              <a:ext cx="467069" cy="333577"/>
            </a:xfrm>
            <a:custGeom>
              <a:avLst/>
              <a:gdLst/>
              <a:ahLst/>
              <a:cxnLst/>
              <a:rect l="l" t="t" r="r" b="b"/>
              <a:pathLst>
                <a:path w="467069" h="333577">
                  <a:moveTo>
                    <a:pt x="0" y="0"/>
                  </a:moveTo>
                  <a:lnTo>
                    <a:pt x="467069" y="0"/>
                  </a:lnTo>
                  <a:lnTo>
                    <a:pt x="467069" y="333576"/>
                  </a:lnTo>
                  <a:lnTo>
                    <a:pt x="0" y="333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35" name="Group 135"/>
          <p:cNvGrpSpPr/>
          <p:nvPr/>
        </p:nvGrpSpPr>
        <p:grpSpPr>
          <a:xfrm>
            <a:off x="2497123" y="2834702"/>
            <a:ext cx="179870" cy="179870"/>
            <a:chOff x="0" y="0"/>
            <a:chExt cx="239827" cy="239827"/>
          </a:xfrm>
        </p:grpSpPr>
        <p:grpSp>
          <p:nvGrpSpPr>
            <p:cNvPr id="136" name="Group 136"/>
            <p:cNvGrpSpPr/>
            <p:nvPr/>
          </p:nvGrpSpPr>
          <p:grpSpPr>
            <a:xfrm>
              <a:off x="0" y="0"/>
              <a:ext cx="239827" cy="239827"/>
              <a:chOff x="0" y="0"/>
              <a:chExt cx="812800" cy="812800"/>
            </a:xfrm>
          </p:grpSpPr>
          <p:sp>
            <p:nvSpPr>
              <p:cNvPr id="137" name="Freeform 1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ED1D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8" name="TextBox 138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04"/>
                  </a:lnSpc>
                </a:pPr>
                <a:endParaRPr/>
              </a:p>
            </p:txBody>
          </p:sp>
        </p:grpSp>
        <p:sp>
          <p:nvSpPr>
            <p:cNvPr id="139" name="Freeform 139"/>
            <p:cNvSpPr/>
            <p:nvPr/>
          </p:nvSpPr>
          <p:spPr>
            <a:xfrm>
              <a:off x="39307" y="52299"/>
              <a:ext cx="161213" cy="135228"/>
            </a:xfrm>
            <a:custGeom>
              <a:avLst/>
              <a:gdLst/>
              <a:ahLst/>
              <a:cxnLst/>
              <a:rect l="l" t="t" r="r" b="b"/>
              <a:pathLst>
                <a:path w="161213" h="135228">
                  <a:moveTo>
                    <a:pt x="0" y="0"/>
                  </a:moveTo>
                  <a:lnTo>
                    <a:pt x="161213" y="0"/>
                  </a:lnTo>
                  <a:lnTo>
                    <a:pt x="161213" y="135229"/>
                  </a:lnTo>
                  <a:lnTo>
                    <a:pt x="0" y="135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/>
              <a:stretch>
                <a:fillRect l="-11152" t="-8620" r="-4905" b="-568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40" name="TextBox 140"/>
          <p:cNvSpPr txBox="1"/>
          <p:nvPr/>
        </p:nvSpPr>
        <p:spPr>
          <a:xfrm>
            <a:off x="846736" y="3914527"/>
            <a:ext cx="1956175" cy="81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"/>
              </a:lnSpc>
              <a:spcBef>
                <a:spcPct val="0"/>
              </a:spcBef>
            </a:pPr>
            <a:r>
              <a:rPr lang="en-US" sz="303" dirty="0">
                <a:solidFill>
                  <a:srgbClr val="000000"/>
                </a:solidFill>
                <a:latin typeface="UD丸ゴ_ラージ（N仕様）"/>
              </a:rPr>
              <a:t>※</a:t>
            </a:r>
            <a:r>
              <a:rPr lang="en-US" sz="303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経済産業省３Rホームページ　https://www.meti.go.jp/policy/recycle/main/data/illust/index.html </a:t>
            </a:r>
          </a:p>
        </p:txBody>
      </p:sp>
      <p:grpSp>
        <p:nvGrpSpPr>
          <p:cNvPr id="141" name="Group 141"/>
          <p:cNvGrpSpPr/>
          <p:nvPr/>
        </p:nvGrpSpPr>
        <p:grpSpPr>
          <a:xfrm>
            <a:off x="167895" y="1660555"/>
            <a:ext cx="406400" cy="241039"/>
            <a:chOff x="-35068" y="-9920"/>
            <a:chExt cx="541867" cy="321387"/>
          </a:xfrm>
        </p:grpSpPr>
        <p:sp>
          <p:nvSpPr>
            <p:cNvPr id="142" name="TextBox 142"/>
            <p:cNvSpPr txBox="1"/>
            <p:nvPr/>
          </p:nvSpPr>
          <p:spPr>
            <a:xfrm>
              <a:off x="-35068" y="62688"/>
              <a:ext cx="541867" cy="248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0"/>
                </a:lnSpc>
                <a:spcBef>
                  <a:spcPct val="0"/>
                </a:spcBef>
              </a:pPr>
              <a:r>
                <a:rPr lang="en-US" sz="800" dirty="0" err="1">
                  <a:solidFill>
                    <a:srgbClr val="000000"/>
                  </a:solidFill>
                  <a:ea typeface="UD丸ゴ_ラージ（N仕様） Bold"/>
                </a:rPr>
                <a:t>缶・びん</a:t>
              </a:r>
              <a:endParaRPr lang="en-US" sz="800" dirty="0">
                <a:solidFill>
                  <a:srgbClr val="000000"/>
                </a:solidFill>
                <a:ea typeface="UD丸ゴ_ラージ（N仕様） Bold"/>
              </a:endParaRPr>
            </a:p>
          </p:txBody>
        </p:sp>
        <p:sp>
          <p:nvSpPr>
            <p:cNvPr id="143" name="TextBox 143"/>
            <p:cNvSpPr txBox="1"/>
            <p:nvPr/>
          </p:nvSpPr>
          <p:spPr>
            <a:xfrm>
              <a:off x="-33040" y="-9920"/>
              <a:ext cx="135467" cy="124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"/>
                </a:lnSpc>
                <a:spcBef>
                  <a:spcPct val="0"/>
                </a:spcBef>
              </a:pPr>
              <a:r>
                <a:rPr lang="en-US" sz="400" dirty="0" err="1">
                  <a:solidFill>
                    <a:srgbClr val="000000"/>
                  </a:solidFill>
                  <a:ea typeface="UD丸ゴ_ラージ（N仕様） Bold"/>
                </a:rPr>
                <a:t>かん</a:t>
              </a:r>
              <a:endParaRPr lang="en-US" sz="400" dirty="0">
                <a:solidFill>
                  <a:srgbClr val="000000"/>
                </a:solidFill>
                <a:ea typeface="UD丸ゴ_ラージ（N仕様） Bold"/>
              </a:endParaRPr>
            </a:p>
          </p:txBody>
        </p:sp>
      </p:grpSp>
      <p:sp>
        <p:nvSpPr>
          <p:cNvPr id="144" name="TextBox 144"/>
          <p:cNvSpPr txBox="1"/>
          <p:nvPr/>
        </p:nvSpPr>
        <p:spPr>
          <a:xfrm>
            <a:off x="209457" y="2521816"/>
            <a:ext cx="643737" cy="176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"/>
              </a:lnSpc>
              <a:spcBef>
                <a:spcPct val="0"/>
              </a:spcBef>
            </a:pPr>
            <a:r>
              <a:rPr lang="en-US" sz="700" dirty="0" err="1">
                <a:solidFill>
                  <a:srgbClr val="000000"/>
                </a:solidFill>
                <a:ea typeface="UD丸ゴ_ラージ（N仕様） Bold"/>
              </a:rPr>
              <a:t>牛乳パック</a:t>
            </a:r>
            <a:endParaRPr lang="en-US" sz="7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145" name="TextBox 145"/>
          <p:cNvSpPr txBox="1"/>
          <p:nvPr/>
        </p:nvSpPr>
        <p:spPr>
          <a:xfrm>
            <a:off x="138810" y="2474770"/>
            <a:ext cx="304800" cy="105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"/>
              </a:lnSpc>
              <a:spcBef>
                <a:spcPct val="0"/>
              </a:spcBef>
            </a:pPr>
            <a:r>
              <a:rPr lang="en-US" sz="400" spc="-72" dirty="0" err="1">
                <a:solidFill>
                  <a:srgbClr val="000000"/>
                </a:solidFill>
                <a:ea typeface="UD丸ゴ_ラージ（N仕様） Bold"/>
              </a:rPr>
              <a:t>ぎゅうにゅう</a:t>
            </a:r>
            <a:endParaRPr lang="en-US" sz="400" spc="-72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146" name="TextBox 146"/>
          <p:cNvSpPr txBox="1"/>
          <p:nvPr/>
        </p:nvSpPr>
        <p:spPr>
          <a:xfrm>
            <a:off x="1416572" y="2517998"/>
            <a:ext cx="643737" cy="176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"/>
              </a:lnSpc>
              <a:spcBef>
                <a:spcPct val="0"/>
              </a:spcBef>
            </a:pPr>
            <a:r>
              <a:rPr lang="en-US" sz="700" dirty="0" err="1">
                <a:solidFill>
                  <a:srgbClr val="000000"/>
                </a:solidFill>
                <a:ea typeface="UD丸ゴ_ラージ（N仕様） Bold"/>
              </a:rPr>
              <a:t>ダンボール</a:t>
            </a:r>
            <a:endParaRPr lang="en-US" sz="700" dirty="0">
              <a:solidFill>
                <a:srgbClr val="000000"/>
              </a:solidFill>
              <a:ea typeface="UD丸ゴ_ラージ（N仕様） Bold"/>
            </a:endParaRPr>
          </a:p>
        </p:txBody>
      </p:sp>
      <p:grpSp>
        <p:nvGrpSpPr>
          <p:cNvPr id="147" name="Group 147"/>
          <p:cNvGrpSpPr/>
          <p:nvPr/>
        </p:nvGrpSpPr>
        <p:grpSpPr>
          <a:xfrm>
            <a:off x="2166940" y="2477209"/>
            <a:ext cx="648791" cy="238705"/>
            <a:chOff x="0" y="-7525"/>
            <a:chExt cx="865055" cy="318274"/>
          </a:xfrm>
        </p:grpSpPr>
        <p:sp>
          <p:nvSpPr>
            <p:cNvPr id="148" name="TextBox 148"/>
            <p:cNvSpPr txBox="1"/>
            <p:nvPr/>
          </p:nvSpPr>
          <p:spPr>
            <a:xfrm>
              <a:off x="39816" y="8602"/>
              <a:ext cx="825239" cy="302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5"/>
                </a:lnSpc>
              </a:pPr>
              <a:r>
                <a:rPr lang="en-US" sz="477" dirty="0" err="1">
                  <a:solidFill>
                    <a:srgbClr val="000000"/>
                  </a:solidFill>
                  <a:ea typeface="UD丸ゴ_ラージ（N仕様）"/>
                </a:rPr>
                <a:t>紙ひもで</a:t>
              </a:r>
              <a:r>
                <a:rPr lang="en-US" sz="477" dirty="0">
                  <a:solidFill>
                    <a:srgbClr val="000000"/>
                  </a:solidFill>
                  <a:ea typeface="UD丸ゴ_ラージ（N仕様）"/>
                </a:rPr>
                <a:t>　  </a:t>
              </a:r>
            </a:p>
            <a:p>
              <a:pPr algn="ctr">
                <a:lnSpc>
                  <a:spcPts val="855"/>
                </a:lnSpc>
              </a:pPr>
              <a:r>
                <a:rPr lang="en-US" sz="477" dirty="0" err="1">
                  <a:solidFill>
                    <a:srgbClr val="000000"/>
                  </a:solidFill>
                  <a:ea typeface="UD丸ゴ_ラージ（N仕様）"/>
                </a:rPr>
                <a:t>結びます</a:t>
              </a:r>
              <a:r>
                <a:rPr lang="en-US" sz="477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  <p:sp>
          <p:nvSpPr>
            <p:cNvPr id="149" name="TextBox 149"/>
            <p:cNvSpPr txBox="1"/>
            <p:nvPr/>
          </p:nvSpPr>
          <p:spPr>
            <a:xfrm>
              <a:off x="38233" y="-7525"/>
              <a:ext cx="586447" cy="95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"/>
                </a:lnSpc>
                <a:spcBef>
                  <a:spcPct val="0"/>
                </a:spcBef>
              </a:pP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かみ</a:t>
              </a:r>
              <a:endParaRPr lang="en-US" sz="3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150" name="TextBox 150"/>
            <p:cNvSpPr txBox="1"/>
            <p:nvPr/>
          </p:nvSpPr>
          <p:spPr>
            <a:xfrm>
              <a:off x="0" y="145429"/>
              <a:ext cx="586446" cy="95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"/>
                </a:lnSpc>
                <a:spcBef>
                  <a:spcPct val="0"/>
                </a:spcBef>
              </a:pP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むす</a:t>
              </a:r>
              <a:endParaRPr lang="en-US" sz="3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sp>
        <p:nvSpPr>
          <p:cNvPr id="151" name="TextBox 151"/>
          <p:cNvSpPr txBox="1"/>
          <p:nvPr/>
        </p:nvSpPr>
        <p:spPr>
          <a:xfrm>
            <a:off x="1495607" y="2999100"/>
            <a:ext cx="1196879" cy="13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54"/>
              </a:lnSpc>
            </a:pPr>
            <a:r>
              <a:rPr lang="en-US" sz="499" dirty="0" err="1">
                <a:solidFill>
                  <a:srgbClr val="004AAD"/>
                </a:solidFill>
                <a:ea typeface="UD丸ゴ_ラージ（N仕様）"/>
              </a:rPr>
              <a:t>住所が</a:t>
            </a:r>
            <a:r>
              <a:rPr lang="en-US" sz="499" dirty="0">
                <a:solidFill>
                  <a:srgbClr val="004AAD"/>
                </a:solidFill>
                <a:ea typeface="UD丸ゴ_ラージ（N仕様）"/>
              </a:rPr>
              <a:t>　</a:t>
            </a:r>
            <a:r>
              <a:rPr lang="en-US" sz="499" dirty="0" err="1">
                <a:solidFill>
                  <a:srgbClr val="004AAD"/>
                </a:solidFill>
                <a:ea typeface="UD丸ゴ_ラージ（N仕様）"/>
              </a:rPr>
              <a:t>書いてある</a:t>
            </a:r>
            <a:r>
              <a:rPr lang="en-US" sz="499" dirty="0">
                <a:solidFill>
                  <a:srgbClr val="004AAD"/>
                </a:solidFill>
                <a:ea typeface="UD丸ゴ_ラージ（N仕様）"/>
              </a:rPr>
              <a:t>　</a:t>
            </a:r>
            <a:r>
              <a:rPr lang="en-US" sz="499" dirty="0" err="1">
                <a:solidFill>
                  <a:srgbClr val="004AAD"/>
                </a:solidFill>
                <a:ea typeface="UD丸ゴ_ラージ（N仕様）"/>
              </a:rPr>
              <a:t>紙を</a:t>
            </a:r>
            <a:r>
              <a:rPr lang="en-US" sz="499" dirty="0">
                <a:solidFill>
                  <a:srgbClr val="004AAD"/>
                </a:solidFill>
                <a:ea typeface="UD丸ゴ_ラージ（N仕様）"/>
              </a:rPr>
              <a:t>  </a:t>
            </a:r>
            <a:r>
              <a:rPr lang="en-US" sz="499" dirty="0" err="1">
                <a:solidFill>
                  <a:srgbClr val="004AAD"/>
                </a:solidFill>
                <a:ea typeface="UD丸ゴ_ラージ（N仕様）"/>
              </a:rPr>
              <a:t>取ります</a:t>
            </a:r>
            <a:r>
              <a:rPr lang="en-US" sz="499" dirty="0">
                <a:solidFill>
                  <a:srgbClr val="004AAD"/>
                </a:solidFill>
                <a:ea typeface="UD丸ゴ_ラージ（N仕様）"/>
              </a:rPr>
              <a:t>。</a:t>
            </a:r>
          </a:p>
        </p:txBody>
      </p:sp>
      <p:sp>
        <p:nvSpPr>
          <p:cNvPr id="152" name="TextBox 152"/>
          <p:cNvSpPr txBox="1"/>
          <p:nvPr/>
        </p:nvSpPr>
        <p:spPr>
          <a:xfrm>
            <a:off x="1850496" y="2370092"/>
            <a:ext cx="433475" cy="73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4"/>
              </a:lnSpc>
              <a:spcBef>
                <a:spcPct val="0"/>
              </a:spcBef>
            </a:pPr>
            <a:r>
              <a:rPr lang="en-US" sz="432" dirty="0" err="1">
                <a:solidFill>
                  <a:srgbClr val="ED1D2B"/>
                </a:solidFill>
                <a:ea typeface="UD丸ゴ_ラージ（N仕様）"/>
              </a:rPr>
              <a:t>つぶしません</a:t>
            </a:r>
            <a:r>
              <a:rPr lang="en-US" sz="432" dirty="0">
                <a:solidFill>
                  <a:srgbClr val="ED1D2B"/>
                </a:solidFill>
                <a:ea typeface="UD丸ゴ_ラージ（N仕様）"/>
              </a:rPr>
              <a:t>。</a:t>
            </a:r>
          </a:p>
        </p:txBody>
      </p:sp>
      <p:sp>
        <p:nvSpPr>
          <p:cNvPr id="153" name="TextBox 153"/>
          <p:cNvSpPr txBox="1"/>
          <p:nvPr/>
        </p:nvSpPr>
        <p:spPr>
          <a:xfrm>
            <a:off x="1492830" y="2972302"/>
            <a:ext cx="872502" cy="8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"/>
              </a:lnSpc>
              <a:spcBef>
                <a:spcPct val="0"/>
              </a:spcBef>
            </a:pPr>
            <a:r>
              <a:rPr lang="en-US" sz="296" dirty="0">
                <a:solidFill>
                  <a:srgbClr val="004AAD"/>
                </a:solidFill>
                <a:ea typeface="UD丸ゴ_ラージ（N仕様）"/>
              </a:rPr>
              <a:t>　　</a:t>
            </a:r>
            <a:r>
              <a:rPr lang="en-US" sz="296" dirty="0" err="1">
                <a:solidFill>
                  <a:srgbClr val="004AAD"/>
                </a:solidFill>
                <a:ea typeface="UD丸ゴ_ラージ（N仕様）"/>
              </a:rPr>
              <a:t>じゅうしょ</a:t>
            </a:r>
            <a:r>
              <a:rPr lang="en-US" sz="296" dirty="0">
                <a:solidFill>
                  <a:srgbClr val="004AAD"/>
                </a:solidFill>
                <a:ea typeface="UD丸ゴ_ラージ（N仕様）"/>
              </a:rPr>
              <a:t>　     か</a:t>
            </a:r>
          </a:p>
        </p:txBody>
      </p:sp>
      <p:sp>
        <p:nvSpPr>
          <p:cNvPr id="154" name="TextBox 154"/>
          <p:cNvSpPr txBox="1"/>
          <p:nvPr/>
        </p:nvSpPr>
        <p:spPr>
          <a:xfrm>
            <a:off x="208155" y="3167665"/>
            <a:ext cx="476923" cy="176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"/>
              </a:lnSpc>
              <a:spcBef>
                <a:spcPct val="0"/>
              </a:spcBef>
            </a:pPr>
            <a:r>
              <a:rPr lang="en-US" sz="700" dirty="0" err="1">
                <a:solidFill>
                  <a:srgbClr val="000000"/>
                </a:solidFill>
                <a:ea typeface="UD丸ゴ_ラージ（N仕様） Bold"/>
              </a:rPr>
              <a:t>生理用品</a:t>
            </a:r>
            <a:endParaRPr lang="en-US" sz="700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155" name="TextBox 155"/>
          <p:cNvSpPr txBox="1"/>
          <p:nvPr/>
        </p:nvSpPr>
        <p:spPr>
          <a:xfrm>
            <a:off x="140104" y="3119993"/>
            <a:ext cx="498674" cy="105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"/>
              </a:lnSpc>
              <a:spcBef>
                <a:spcPct val="0"/>
              </a:spcBef>
            </a:pPr>
            <a:r>
              <a:rPr lang="en-US" sz="400" dirty="0" err="1">
                <a:solidFill>
                  <a:srgbClr val="000000"/>
                </a:solidFill>
                <a:ea typeface="UD丸ゴ_ラージ（N仕様） Bold"/>
              </a:rPr>
              <a:t>せい</a:t>
            </a:r>
            <a:r>
              <a:rPr lang="en-US" sz="400" dirty="0">
                <a:solidFill>
                  <a:srgbClr val="000000"/>
                </a:solidFill>
                <a:ea typeface="UD丸ゴ_ラージ（N仕様） Bold"/>
              </a:rPr>
              <a:t> り </a:t>
            </a:r>
            <a:r>
              <a:rPr lang="en-US" sz="400" dirty="0" err="1">
                <a:solidFill>
                  <a:srgbClr val="000000"/>
                </a:solidFill>
                <a:ea typeface="UD丸ゴ_ラージ（N仕様） Bold"/>
              </a:rPr>
              <a:t>ようひん</a:t>
            </a:r>
            <a:endParaRPr lang="en-US" sz="400" dirty="0">
              <a:solidFill>
                <a:srgbClr val="000000"/>
              </a:solidFill>
              <a:ea typeface="UD丸ゴ_ラージ（N仕様） Bold"/>
            </a:endParaRPr>
          </a:p>
        </p:txBody>
      </p:sp>
      <p:grpSp>
        <p:nvGrpSpPr>
          <p:cNvPr id="156" name="Group 156"/>
          <p:cNvGrpSpPr/>
          <p:nvPr/>
        </p:nvGrpSpPr>
        <p:grpSpPr>
          <a:xfrm>
            <a:off x="381343" y="1427590"/>
            <a:ext cx="711965" cy="156843"/>
            <a:chOff x="0" y="-35032"/>
            <a:chExt cx="949287" cy="209123"/>
          </a:xfrm>
        </p:grpSpPr>
        <p:sp>
          <p:nvSpPr>
            <p:cNvPr id="157" name="TextBox 157"/>
            <p:cNvSpPr txBox="1"/>
            <p:nvPr/>
          </p:nvSpPr>
          <p:spPr>
            <a:xfrm>
              <a:off x="0" y="10832"/>
              <a:ext cx="949287" cy="163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"/>
                </a:lnSpc>
                <a:spcBef>
                  <a:spcPct val="0"/>
                </a:spcBef>
              </a:pPr>
              <a:r>
                <a:rPr lang="en-US" sz="503" dirty="0" err="1">
                  <a:solidFill>
                    <a:srgbClr val="000000"/>
                  </a:solidFill>
                  <a:ea typeface="UD丸ゴ_ラージ（N仕様）"/>
                </a:rPr>
                <a:t>中を</a:t>
              </a:r>
              <a:r>
                <a:rPr lang="en-US" sz="503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503" dirty="0" err="1">
                  <a:solidFill>
                    <a:srgbClr val="000000"/>
                  </a:solidFill>
                  <a:ea typeface="UD丸ゴ_ラージ（N仕様）"/>
                </a:rPr>
                <a:t>水で</a:t>
              </a:r>
              <a:r>
                <a:rPr lang="en-US" sz="503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503" dirty="0" err="1">
                  <a:solidFill>
                    <a:srgbClr val="000000"/>
                  </a:solidFill>
                  <a:ea typeface="UD丸ゴ_ラージ（N仕様）"/>
                </a:rPr>
                <a:t>洗います</a:t>
              </a:r>
              <a:r>
                <a:rPr lang="en-US" sz="503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  <p:sp>
          <p:nvSpPr>
            <p:cNvPr id="158" name="TextBox 158"/>
            <p:cNvSpPr txBox="1"/>
            <p:nvPr/>
          </p:nvSpPr>
          <p:spPr>
            <a:xfrm>
              <a:off x="438952" y="-35032"/>
              <a:ext cx="247455" cy="95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"/>
                </a:lnSpc>
                <a:spcBef>
                  <a:spcPct val="0"/>
                </a:spcBef>
              </a:pP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あら</a:t>
              </a:r>
              <a:endParaRPr lang="en-US" sz="3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159" name="TextBox 159"/>
            <p:cNvSpPr txBox="1"/>
            <p:nvPr/>
          </p:nvSpPr>
          <p:spPr>
            <a:xfrm>
              <a:off x="0" y="-34026"/>
              <a:ext cx="166288" cy="95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"/>
                </a:lnSpc>
                <a:spcBef>
                  <a:spcPct val="0"/>
                </a:spcBef>
              </a:pP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なか</a:t>
              </a:r>
              <a:endParaRPr lang="en-US" sz="3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160" name="TextBox 160"/>
            <p:cNvSpPr txBox="1"/>
            <p:nvPr/>
          </p:nvSpPr>
          <p:spPr>
            <a:xfrm>
              <a:off x="259442" y="-34026"/>
              <a:ext cx="169377" cy="95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"/>
                </a:lnSpc>
                <a:spcBef>
                  <a:spcPct val="0"/>
                </a:spcBef>
              </a:pP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みず</a:t>
              </a:r>
              <a:endParaRPr lang="en-US" sz="3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sp>
        <p:nvSpPr>
          <p:cNvPr id="161" name="TextBox 161"/>
          <p:cNvSpPr txBox="1"/>
          <p:nvPr/>
        </p:nvSpPr>
        <p:spPr>
          <a:xfrm>
            <a:off x="822905" y="3006379"/>
            <a:ext cx="508001" cy="1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  <a:spcBef>
                <a:spcPct val="0"/>
              </a:spcBef>
            </a:pP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500" dirty="0" err="1">
                <a:solidFill>
                  <a:srgbClr val="000000"/>
                </a:solidFill>
                <a:ea typeface="UD丸ゴ_ラージ（N仕様）"/>
              </a:rPr>
              <a:t>開きます</a:t>
            </a:r>
            <a:r>
              <a:rPr lang="en-US" sz="50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162" name="TextBox 162"/>
          <p:cNvSpPr txBox="1"/>
          <p:nvPr/>
        </p:nvSpPr>
        <p:spPr>
          <a:xfrm>
            <a:off x="819371" y="2972255"/>
            <a:ext cx="328316" cy="8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"/>
              </a:lnSpc>
              <a:spcBef>
                <a:spcPct val="0"/>
              </a:spcBef>
            </a:pPr>
            <a:r>
              <a:rPr lang="en-US" sz="300" dirty="0" err="1">
                <a:solidFill>
                  <a:srgbClr val="000000"/>
                </a:solidFill>
                <a:ea typeface="UD丸ゴ_ラージ（N仕様）"/>
              </a:rPr>
              <a:t>ひら</a:t>
            </a:r>
            <a:endParaRPr lang="en-US" sz="3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163" name="TextBox 163"/>
          <p:cNvSpPr txBox="1"/>
          <p:nvPr/>
        </p:nvSpPr>
        <p:spPr>
          <a:xfrm>
            <a:off x="1217123" y="1395320"/>
            <a:ext cx="214615" cy="8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"/>
              </a:lnSpc>
              <a:spcBef>
                <a:spcPct val="0"/>
              </a:spcBef>
            </a:pPr>
            <a:r>
              <a:rPr lang="en-US" sz="300">
                <a:solidFill>
                  <a:srgbClr val="000000"/>
                </a:solidFill>
                <a:ea typeface="UD丸ゴ_ラージ（N仕様）"/>
              </a:rPr>
              <a:t>　</a:t>
            </a:r>
          </a:p>
        </p:txBody>
      </p:sp>
      <p:sp>
        <p:nvSpPr>
          <p:cNvPr id="164" name="TextBox 164"/>
          <p:cNvSpPr txBox="1"/>
          <p:nvPr/>
        </p:nvSpPr>
        <p:spPr>
          <a:xfrm rot="452836">
            <a:off x="2241140" y="3134994"/>
            <a:ext cx="555363" cy="134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"/>
              </a:lnSpc>
            </a:pPr>
            <a:r>
              <a:rPr lang="en-US" sz="800">
                <a:solidFill>
                  <a:srgbClr val="000000"/>
                </a:solidFill>
                <a:ea typeface="桜鯰フォント"/>
              </a:rPr>
              <a:t>ありがとう💓</a:t>
            </a:r>
          </a:p>
        </p:txBody>
      </p:sp>
      <p:sp>
        <p:nvSpPr>
          <p:cNvPr id="165" name="TextBox 165"/>
          <p:cNvSpPr txBox="1"/>
          <p:nvPr/>
        </p:nvSpPr>
        <p:spPr>
          <a:xfrm>
            <a:off x="2176036" y="1458381"/>
            <a:ext cx="509133" cy="201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0"/>
              </a:lnSpc>
            </a:pPr>
            <a:r>
              <a:rPr lang="en-US" sz="400" dirty="0" err="1">
                <a:solidFill>
                  <a:srgbClr val="000000"/>
                </a:solidFill>
                <a:ea typeface="UD丸ゴ_ラージ（N仕様）"/>
              </a:rPr>
              <a:t>ごみを</a:t>
            </a:r>
            <a:r>
              <a:rPr lang="en-US" sz="4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400" dirty="0" err="1">
                <a:solidFill>
                  <a:srgbClr val="000000"/>
                </a:solidFill>
                <a:ea typeface="UD丸ゴ_ラージ（N仕様）"/>
              </a:rPr>
              <a:t>捨てる</a:t>
            </a:r>
            <a:r>
              <a:rPr lang="en-US" sz="4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400" dirty="0" err="1">
                <a:solidFill>
                  <a:srgbClr val="000000"/>
                </a:solidFill>
                <a:ea typeface="UD丸ゴ_ラージ（N仕様）"/>
              </a:rPr>
              <a:t>箱に</a:t>
            </a:r>
            <a:endParaRPr lang="en-US" sz="400" dirty="0">
              <a:solidFill>
                <a:srgbClr val="000000"/>
              </a:solidFill>
              <a:ea typeface="UD丸ゴ_ラージ（N仕様）"/>
            </a:endParaRPr>
          </a:p>
          <a:p>
            <a:pPr algn="r">
              <a:lnSpc>
                <a:spcPts val="680"/>
              </a:lnSpc>
            </a:pPr>
            <a:r>
              <a:rPr lang="en-US" sz="400" dirty="0" err="1">
                <a:solidFill>
                  <a:srgbClr val="000000"/>
                </a:solidFill>
                <a:ea typeface="UD丸ゴ_ラージ（N仕様）"/>
              </a:rPr>
              <a:t>入れます</a:t>
            </a:r>
            <a:r>
              <a:rPr lang="en-US" sz="40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166" name="TextBox 166"/>
          <p:cNvSpPr txBox="1"/>
          <p:nvPr/>
        </p:nvSpPr>
        <p:spPr>
          <a:xfrm>
            <a:off x="2393544" y="1446227"/>
            <a:ext cx="72256" cy="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"/>
              </a:lnSpc>
              <a:spcBef>
                <a:spcPct val="0"/>
              </a:spcBef>
            </a:pPr>
            <a:r>
              <a:rPr lang="en-US" sz="200" dirty="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167" name="TextBox 167"/>
          <p:cNvSpPr txBox="1"/>
          <p:nvPr/>
        </p:nvSpPr>
        <p:spPr>
          <a:xfrm>
            <a:off x="2581800" y="1446125"/>
            <a:ext cx="72256" cy="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"/>
              </a:lnSpc>
              <a:spcBef>
                <a:spcPct val="0"/>
              </a:spcBef>
            </a:pPr>
            <a:r>
              <a:rPr lang="en-US" sz="200" dirty="0" err="1">
                <a:solidFill>
                  <a:srgbClr val="000000"/>
                </a:solidFill>
                <a:ea typeface="UD丸ゴ_ラージ（N仕様）"/>
              </a:rPr>
              <a:t>はこ</a:t>
            </a:r>
            <a:endParaRPr lang="en-US" sz="2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168" name="TextBox 168"/>
          <p:cNvSpPr txBox="1"/>
          <p:nvPr/>
        </p:nvSpPr>
        <p:spPr>
          <a:xfrm>
            <a:off x="2440718" y="1529592"/>
            <a:ext cx="72256" cy="6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"/>
              </a:lnSpc>
              <a:spcBef>
                <a:spcPct val="0"/>
              </a:spcBef>
            </a:pPr>
            <a:r>
              <a:rPr lang="en-US" sz="250" dirty="0">
                <a:solidFill>
                  <a:srgbClr val="000000"/>
                </a:solidFill>
                <a:ea typeface="UD丸ゴ_ラージ（N仕様）"/>
              </a:rPr>
              <a:t>い</a:t>
            </a:r>
          </a:p>
        </p:txBody>
      </p:sp>
      <p:grpSp>
        <p:nvGrpSpPr>
          <p:cNvPr id="169" name="Group 169"/>
          <p:cNvGrpSpPr/>
          <p:nvPr/>
        </p:nvGrpSpPr>
        <p:grpSpPr>
          <a:xfrm>
            <a:off x="1792690" y="1483210"/>
            <a:ext cx="800493" cy="157658"/>
            <a:chOff x="0" y="0"/>
            <a:chExt cx="1067324" cy="210211"/>
          </a:xfrm>
        </p:grpSpPr>
        <p:sp>
          <p:nvSpPr>
            <p:cNvPr id="170" name="TextBox 170"/>
            <p:cNvSpPr txBox="1"/>
            <p:nvPr/>
          </p:nvSpPr>
          <p:spPr>
            <a:xfrm>
              <a:off x="3289" y="-66675"/>
              <a:ext cx="1064035" cy="27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4"/>
                </a:lnSpc>
              </a:pPr>
              <a:endParaRPr dirty="0"/>
            </a:p>
            <a:p>
              <a:pPr>
                <a:lnSpc>
                  <a:spcPts val="704"/>
                </a:lnSpc>
                <a:spcBef>
                  <a:spcPct val="0"/>
                </a:spcBef>
              </a:pPr>
              <a:r>
                <a:rPr lang="en-US" sz="503" dirty="0" err="1">
                  <a:solidFill>
                    <a:srgbClr val="000000"/>
                  </a:solidFill>
                  <a:ea typeface="UD丸ゴ_ラージ（N仕様）"/>
                </a:rPr>
                <a:t>小さくします</a:t>
              </a:r>
              <a:r>
                <a:rPr lang="en-US" sz="503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  <p:sp>
          <p:nvSpPr>
            <p:cNvPr id="171" name="TextBox 171"/>
            <p:cNvSpPr txBox="1"/>
            <p:nvPr/>
          </p:nvSpPr>
          <p:spPr>
            <a:xfrm>
              <a:off x="0" y="17677"/>
              <a:ext cx="159689" cy="95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"/>
                </a:lnSpc>
                <a:spcBef>
                  <a:spcPct val="0"/>
                </a:spcBef>
              </a:pPr>
              <a:r>
                <a:rPr lang="en-US" sz="300">
                  <a:solidFill>
                    <a:srgbClr val="000000"/>
                  </a:solidFill>
                  <a:ea typeface="UD丸ゴ_ラージ（N仕様）"/>
                </a:rPr>
                <a:t>ちい</a:t>
              </a:r>
            </a:p>
          </p:txBody>
        </p:sp>
      </p:grpSp>
      <p:sp>
        <p:nvSpPr>
          <p:cNvPr id="172" name="TextBox 172"/>
          <p:cNvSpPr txBox="1"/>
          <p:nvPr/>
        </p:nvSpPr>
        <p:spPr>
          <a:xfrm>
            <a:off x="226508" y="555636"/>
            <a:ext cx="2492303" cy="152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"/>
              </a:lnSpc>
              <a:spcBef>
                <a:spcPct val="0"/>
              </a:spcBef>
            </a:pPr>
            <a:r>
              <a:rPr lang="en-US" sz="59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Aが</a:t>
            </a:r>
            <a:r>
              <a:rPr lang="en-US" sz="59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</a:t>
            </a:r>
            <a:r>
              <a:rPr lang="en-US" sz="59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できたら、見て</a:t>
            </a:r>
            <a:r>
              <a:rPr lang="en-US" sz="59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　</a:t>
            </a:r>
            <a:r>
              <a:rPr lang="en-US" sz="599" dirty="0" err="1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ください</a:t>
            </a:r>
            <a:r>
              <a:rPr lang="en-US" sz="599" dirty="0">
                <a:solidFill>
                  <a:srgbClr val="000000"/>
                </a:solidFill>
                <a:latin typeface="UD丸ゴ_ラージ（N仕様）"/>
                <a:ea typeface="UD丸ゴ_ラージ（N仕様）"/>
              </a:rPr>
              <a:t>。　</a:t>
            </a:r>
          </a:p>
        </p:txBody>
      </p:sp>
      <p:grpSp>
        <p:nvGrpSpPr>
          <p:cNvPr id="173" name="Group 173"/>
          <p:cNvGrpSpPr/>
          <p:nvPr/>
        </p:nvGrpSpPr>
        <p:grpSpPr>
          <a:xfrm>
            <a:off x="566255" y="2280632"/>
            <a:ext cx="729768" cy="159769"/>
            <a:chOff x="-71151" y="-11668"/>
            <a:chExt cx="973023" cy="213026"/>
          </a:xfrm>
        </p:grpSpPr>
        <p:sp>
          <p:nvSpPr>
            <p:cNvPr id="174" name="TextBox 174"/>
            <p:cNvSpPr txBox="1"/>
            <p:nvPr/>
          </p:nvSpPr>
          <p:spPr>
            <a:xfrm>
              <a:off x="-71151" y="38100"/>
              <a:ext cx="973023" cy="16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"/>
                </a:lnSpc>
                <a:spcBef>
                  <a:spcPct val="0"/>
                </a:spcBef>
              </a:pPr>
              <a:r>
                <a:rPr lang="en-US" sz="503" dirty="0" err="1">
                  <a:solidFill>
                    <a:srgbClr val="000000"/>
                  </a:solidFill>
                  <a:ea typeface="UD丸ゴ_ラージ（N仕様）"/>
                </a:rPr>
                <a:t>中を</a:t>
              </a:r>
              <a:r>
                <a:rPr lang="en-US" sz="503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503" dirty="0" err="1">
                  <a:solidFill>
                    <a:srgbClr val="000000"/>
                  </a:solidFill>
                  <a:ea typeface="UD丸ゴ_ラージ（N仕様）"/>
                </a:rPr>
                <a:t>水で</a:t>
              </a:r>
              <a:r>
                <a:rPr lang="en-US" sz="503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503" dirty="0" err="1">
                  <a:solidFill>
                    <a:srgbClr val="000000"/>
                  </a:solidFill>
                  <a:ea typeface="UD丸ゴ_ラージ（N仕様）"/>
                </a:rPr>
                <a:t>洗います</a:t>
              </a:r>
              <a:r>
                <a:rPr lang="en-US" sz="503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  <p:sp>
          <p:nvSpPr>
            <p:cNvPr id="175" name="TextBox 175"/>
            <p:cNvSpPr txBox="1"/>
            <p:nvPr/>
          </p:nvSpPr>
          <p:spPr>
            <a:xfrm>
              <a:off x="229005" y="-7359"/>
              <a:ext cx="555346" cy="95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"/>
                </a:lnSpc>
                <a:spcBef>
                  <a:spcPct val="0"/>
                </a:spcBef>
              </a:pP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あら</a:t>
              </a:r>
              <a:endParaRPr lang="en-US" sz="3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176" name="TextBox 176"/>
            <p:cNvSpPr txBox="1"/>
            <p:nvPr/>
          </p:nvSpPr>
          <p:spPr>
            <a:xfrm>
              <a:off x="-55672" y="-11668"/>
              <a:ext cx="170446" cy="95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"/>
                </a:lnSpc>
                <a:spcBef>
                  <a:spcPct val="0"/>
                </a:spcBef>
              </a:pP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なか</a:t>
              </a:r>
              <a:endParaRPr lang="en-US" sz="3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177" name="TextBox 177"/>
            <p:cNvSpPr txBox="1"/>
            <p:nvPr/>
          </p:nvSpPr>
          <p:spPr>
            <a:xfrm>
              <a:off x="200663" y="-9737"/>
              <a:ext cx="173612" cy="95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"/>
                </a:lnSpc>
                <a:spcBef>
                  <a:spcPct val="0"/>
                </a:spcBef>
              </a:pP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みず</a:t>
              </a:r>
              <a:endParaRPr lang="en-US" sz="3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grpSp>
        <p:nvGrpSpPr>
          <p:cNvPr id="178" name="Group 178"/>
          <p:cNvGrpSpPr/>
          <p:nvPr/>
        </p:nvGrpSpPr>
        <p:grpSpPr>
          <a:xfrm>
            <a:off x="529836" y="3615700"/>
            <a:ext cx="805371" cy="157658"/>
            <a:chOff x="0" y="0"/>
            <a:chExt cx="1073828" cy="210211"/>
          </a:xfrm>
        </p:grpSpPr>
        <p:sp>
          <p:nvSpPr>
            <p:cNvPr id="179" name="TextBox 179"/>
            <p:cNvSpPr txBox="1"/>
            <p:nvPr/>
          </p:nvSpPr>
          <p:spPr>
            <a:xfrm>
              <a:off x="9793" y="-66675"/>
              <a:ext cx="1064035" cy="276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4"/>
                </a:lnSpc>
              </a:pPr>
              <a:endParaRPr/>
            </a:p>
            <a:p>
              <a:pPr>
                <a:lnSpc>
                  <a:spcPts val="704"/>
                </a:lnSpc>
                <a:spcBef>
                  <a:spcPct val="0"/>
                </a:spcBef>
              </a:pPr>
              <a:r>
                <a:rPr lang="en-US" sz="503">
                  <a:solidFill>
                    <a:srgbClr val="000000"/>
                  </a:solidFill>
                  <a:ea typeface="UD丸ゴ_ラージ（N仕様）"/>
                </a:rPr>
                <a:t>小さくします。</a:t>
              </a:r>
            </a:p>
          </p:txBody>
        </p:sp>
        <p:sp>
          <p:nvSpPr>
            <p:cNvPr id="180" name="TextBox 180"/>
            <p:cNvSpPr txBox="1"/>
            <p:nvPr/>
          </p:nvSpPr>
          <p:spPr>
            <a:xfrm>
              <a:off x="0" y="9432"/>
              <a:ext cx="159689" cy="95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"/>
                </a:lnSpc>
                <a:spcBef>
                  <a:spcPct val="0"/>
                </a:spcBef>
              </a:pPr>
              <a:r>
                <a:rPr lang="en-US" sz="300">
                  <a:solidFill>
                    <a:srgbClr val="000000"/>
                  </a:solidFill>
                  <a:ea typeface="UD丸ゴ_ラージ（N仕様）"/>
                </a:rPr>
                <a:t>ちい</a:t>
              </a:r>
            </a:p>
          </p:txBody>
        </p:sp>
      </p:grpSp>
      <p:sp>
        <p:nvSpPr>
          <p:cNvPr id="181" name="TextBox 181"/>
          <p:cNvSpPr txBox="1"/>
          <p:nvPr/>
        </p:nvSpPr>
        <p:spPr>
          <a:xfrm>
            <a:off x="2207639" y="2980788"/>
            <a:ext cx="76200" cy="8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"/>
              </a:lnSpc>
              <a:spcBef>
                <a:spcPct val="0"/>
              </a:spcBef>
            </a:pPr>
            <a:r>
              <a:rPr lang="en-US" sz="299" dirty="0" err="1">
                <a:solidFill>
                  <a:srgbClr val="004AAD"/>
                </a:solidFill>
                <a:ea typeface="UD丸ゴ_ラージ（N仕様）"/>
              </a:rPr>
              <a:t>かみ</a:t>
            </a:r>
            <a:endParaRPr lang="en-US" sz="299" dirty="0">
              <a:solidFill>
                <a:srgbClr val="004AAD"/>
              </a:solidFill>
              <a:ea typeface="UD丸ゴ_ラージ（N仕様）"/>
            </a:endParaRPr>
          </a:p>
        </p:txBody>
      </p:sp>
      <p:sp>
        <p:nvSpPr>
          <p:cNvPr id="182" name="TextBox 182"/>
          <p:cNvSpPr txBox="1"/>
          <p:nvPr/>
        </p:nvSpPr>
        <p:spPr>
          <a:xfrm>
            <a:off x="2379245" y="2973932"/>
            <a:ext cx="38100" cy="8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"/>
              </a:lnSpc>
              <a:spcBef>
                <a:spcPct val="0"/>
              </a:spcBef>
            </a:pPr>
            <a:r>
              <a:rPr lang="en-US" sz="299" dirty="0">
                <a:solidFill>
                  <a:srgbClr val="004AAD"/>
                </a:solidFill>
                <a:ea typeface="UD丸ゴ_ラージ（N仕様）"/>
              </a:rPr>
              <a:t>と</a:t>
            </a:r>
          </a:p>
        </p:txBody>
      </p:sp>
      <p:grpSp>
        <p:nvGrpSpPr>
          <p:cNvPr id="183" name="Group 183"/>
          <p:cNvGrpSpPr/>
          <p:nvPr/>
        </p:nvGrpSpPr>
        <p:grpSpPr>
          <a:xfrm>
            <a:off x="936539" y="1387526"/>
            <a:ext cx="914299" cy="236966"/>
            <a:chOff x="0" y="-70730"/>
            <a:chExt cx="1219065" cy="315955"/>
          </a:xfrm>
        </p:grpSpPr>
        <p:sp>
          <p:nvSpPr>
            <p:cNvPr id="184" name="TextBox 184"/>
            <p:cNvSpPr txBox="1"/>
            <p:nvPr/>
          </p:nvSpPr>
          <p:spPr>
            <a:xfrm>
              <a:off x="0" y="-70730"/>
              <a:ext cx="1219065" cy="315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5"/>
                </a:lnSpc>
              </a:pPr>
              <a:r>
                <a:rPr lang="en-US" sz="503" dirty="0" err="1">
                  <a:solidFill>
                    <a:srgbClr val="000000"/>
                  </a:solidFill>
                  <a:ea typeface="UD丸ゴ_ラージ（N仕様）"/>
                </a:rPr>
                <a:t>ふたと</a:t>
              </a:r>
              <a:r>
                <a:rPr lang="en-US" sz="503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503" dirty="0" err="1">
                  <a:solidFill>
                    <a:srgbClr val="000000"/>
                  </a:solidFill>
                  <a:ea typeface="UD丸ゴ_ラージ（N仕様）"/>
                </a:rPr>
                <a:t>ラベルを</a:t>
              </a:r>
              <a:endParaRPr lang="en-US" sz="503" dirty="0">
                <a:solidFill>
                  <a:srgbClr val="000000"/>
                </a:solidFill>
                <a:ea typeface="UD丸ゴ_ラージ（N仕様）"/>
              </a:endParaRPr>
            </a:p>
            <a:p>
              <a:pPr algn="ctr">
                <a:lnSpc>
                  <a:spcPts val="865"/>
                </a:lnSpc>
              </a:pPr>
              <a:r>
                <a:rPr lang="en-US" sz="503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503" dirty="0" err="1">
                  <a:solidFill>
                    <a:srgbClr val="000000"/>
                  </a:solidFill>
                  <a:ea typeface="UD丸ゴ_ラージ（N仕様）"/>
                </a:rPr>
                <a:t>取ります</a:t>
              </a:r>
              <a:r>
                <a:rPr lang="en-US" sz="503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  <p:sp>
          <p:nvSpPr>
            <p:cNvPr id="185" name="TextBox 185"/>
            <p:cNvSpPr txBox="1"/>
            <p:nvPr/>
          </p:nvSpPr>
          <p:spPr>
            <a:xfrm>
              <a:off x="449285" y="55046"/>
              <a:ext cx="50800" cy="95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"/>
                </a:lnSpc>
                <a:spcBef>
                  <a:spcPct val="0"/>
                </a:spcBef>
              </a:pPr>
              <a:r>
                <a:rPr lang="en-US" sz="299" dirty="0">
                  <a:solidFill>
                    <a:srgbClr val="000000"/>
                  </a:solidFill>
                  <a:ea typeface="UD丸ゴ_ラージ（N仕様）"/>
                </a:rPr>
                <a:t>と</a:t>
              </a:r>
            </a:p>
          </p:txBody>
        </p:sp>
      </p:grpSp>
      <p:sp>
        <p:nvSpPr>
          <p:cNvPr id="186" name="TextBox 186"/>
          <p:cNvSpPr txBox="1"/>
          <p:nvPr/>
        </p:nvSpPr>
        <p:spPr>
          <a:xfrm>
            <a:off x="2138795" y="1733924"/>
            <a:ext cx="546160" cy="201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0"/>
              </a:lnSpc>
            </a:pPr>
            <a:r>
              <a:rPr lang="en-US" sz="400" dirty="0" err="1">
                <a:solidFill>
                  <a:srgbClr val="000000"/>
                </a:solidFill>
                <a:ea typeface="UD丸ゴ_ラージ（N仕様）"/>
              </a:rPr>
              <a:t>ごみを</a:t>
            </a:r>
            <a:r>
              <a:rPr lang="en-US" sz="4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400" dirty="0" err="1">
                <a:solidFill>
                  <a:srgbClr val="000000"/>
                </a:solidFill>
                <a:ea typeface="UD丸ゴ_ラージ（N仕様）"/>
              </a:rPr>
              <a:t>捨てる</a:t>
            </a:r>
            <a:r>
              <a:rPr lang="en-US" sz="4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400" dirty="0" err="1">
                <a:solidFill>
                  <a:srgbClr val="000000"/>
                </a:solidFill>
                <a:ea typeface="UD丸ゴ_ラージ（N仕様）"/>
              </a:rPr>
              <a:t>箱に</a:t>
            </a:r>
            <a:endParaRPr lang="en-US" sz="400" dirty="0">
              <a:solidFill>
                <a:srgbClr val="000000"/>
              </a:solidFill>
              <a:ea typeface="UD丸ゴ_ラージ（N仕様）"/>
            </a:endParaRPr>
          </a:p>
          <a:p>
            <a:pPr algn="r">
              <a:lnSpc>
                <a:spcPts val="680"/>
              </a:lnSpc>
            </a:pPr>
            <a:r>
              <a:rPr lang="en-US" sz="400" dirty="0" err="1">
                <a:solidFill>
                  <a:srgbClr val="000000"/>
                </a:solidFill>
                <a:ea typeface="UD丸ゴ_ラージ（N仕様）"/>
              </a:rPr>
              <a:t>入れます</a:t>
            </a:r>
            <a:r>
              <a:rPr lang="en-US" sz="40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187" name="TextBox 187"/>
          <p:cNvSpPr txBox="1"/>
          <p:nvPr/>
        </p:nvSpPr>
        <p:spPr>
          <a:xfrm>
            <a:off x="2388781" y="1709912"/>
            <a:ext cx="77510" cy="6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"/>
              </a:lnSpc>
              <a:spcBef>
                <a:spcPct val="0"/>
              </a:spcBef>
            </a:pPr>
            <a:r>
              <a:rPr lang="en-US" sz="250">
                <a:solidFill>
                  <a:srgbClr val="000000"/>
                </a:solidFill>
                <a:ea typeface="UD丸ゴ_ラージ（N仕様）"/>
              </a:rPr>
              <a:t>す</a:t>
            </a:r>
          </a:p>
        </p:txBody>
      </p:sp>
      <p:sp>
        <p:nvSpPr>
          <p:cNvPr id="188" name="TextBox 188"/>
          <p:cNvSpPr txBox="1"/>
          <p:nvPr/>
        </p:nvSpPr>
        <p:spPr>
          <a:xfrm>
            <a:off x="2581118" y="1709912"/>
            <a:ext cx="77510" cy="6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"/>
              </a:lnSpc>
              <a:spcBef>
                <a:spcPct val="0"/>
              </a:spcBef>
            </a:pPr>
            <a:r>
              <a:rPr lang="en-US" sz="250">
                <a:solidFill>
                  <a:srgbClr val="000000"/>
                </a:solidFill>
                <a:ea typeface="UD丸ゴ_ラージ（N仕様）"/>
              </a:rPr>
              <a:t>はこ</a:t>
            </a:r>
          </a:p>
        </p:txBody>
      </p:sp>
      <p:sp>
        <p:nvSpPr>
          <p:cNvPr id="189" name="TextBox 189"/>
          <p:cNvSpPr txBox="1"/>
          <p:nvPr/>
        </p:nvSpPr>
        <p:spPr>
          <a:xfrm>
            <a:off x="2435464" y="1803045"/>
            <a:ext cx="77510" cy="6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"/>
              </a:lnSpc>
              <a:spcBef>
                <a:spcPct val="0"/>
              </a:spcBef>
            </a:pPr>
            <a:r>
              <a:rPr lang="en-US" sz="250">
                <a:solidFill>
                  <a:srgbClr val="000000"/>
                </a:solidFill>
                <a:ea typeface="UD丸ゴ_ラージ（N仕様）"/>
              </a:rPr>
              <a:t>い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144059" y="2962393"/>
            <a:ext cx="729768" cy="159276"/>
            <a:chOff x="1171" y="-8963"/>
            <a:chExt cx="973024" cy="212369"/>
          </a:xfrm>
        </p:grpSpPr>
        <p:sp>
          <p:nvSpPr>
            <p:cNvPr id="191" name="TextBox 191"/>
            <p:cNvSpPr txBox="1"/>
            <p:nvPr/>
          </p:nvSpPr>
          <p:spPr>
            <a:xfrm>
              <a:off x="1171" y="40147"/>
              <a:ext cx="973024" cy="163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"/>
                </a:lnSpc>
                <a:spcBef>
                  <a:spcPct val="0"/>
                </a:spcBef>
              </a:pPr>
              <a:r>
                <a:rPr lang="en-US" sz="503" dirty="0" err="1">
                  <a:solidFill>
                    <a:srgbClr val="000000"/>
                  </a:solidFill>
                  <a:ea typeface="UD丸ゴ_ラージ（N仕様）"/>
                </a:rPr>
                <a:t>中を</a:t>
              </a:r>
              <a:r>
                <a:rPr lang="en-US" sz="503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503" dirty="0" err="1">
                  <a:solidFill>
                    <a:srgbClr val="000000"/>
                  </a:solidFill>
                  <a:ea typeface="UD丸ゴ_ラージ（N仕様）"/>
                </a:rPr>
                <a:t>水で</a:t>
              </a:r>
              <a:r>
                <a:rPr lang="en-US" sz="503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  <a:r>
                <a:rPr lang="en-US" sz="503" dirty="0" err="1">
                  <a:solidFill>
                    <a:srgbClr val="000000"/>
                  </a:solidFill>
                  <a:ea typeface="UD丸ゴ_ラージ（N仕様）"/>
                </a:rPr>
                <a:t>洗います</a:t>
              </a:r>
              <a:r>
                <a:rPr lang="en-US" sz="503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  <p:sp>
          <p:nvSpPr>
            <p:cNvPr id="192" name="TextBox 192"/>
            <p:cNvSpPr txBox="1"/>
            <p:nvPr/>
          </p:nvSpPr>
          <p:spPr>
            <a:xfrm>
              <a:off x="295443" y="-8963"/>
              <a:ext cx="555347" cy="95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"/>
                </a:lnSpc>
                <a:spcBef>
                  <a:spcPct val="0"/>
                </a:spcBef>
              </a:pP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あら</a:t>
              </a:r>
              <a:endParaRPr lang="en-US" sz="3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193" name="TextBox 193"/>
            <p:cNvSpPr txBox="1"/>
            <p:nvPr/>
          </p:nvSpPr>
          <p:spPr>
            <a:xfrm>
              <a:off x="15496" y="-6689"/>
              <a:ext cx="170445" cy="95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"/>
                </a:lnSpc>
                <a:spcBef>
                  <a:spcPct val="0"/>
                </a:spcBef>
              </a:pP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なか</a:t>
              </a:r>
              <a:endParaRPr lang="en-US" sz="3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  <p:sp>
          <p:nvSpPr>
            <p:cNvPr id="194" name="TextBox 194"/>
            <p:cNvSpPr txBox="1"/>
            <p:nvPr/>
          </p:nvSpPr>
          <p:spPr>
            <a:xfrm>
              <a:off x="270444" y="-6691"/>
              <a:ext cx="173612" cy="95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"/>
                </a:lnSpc>
                <a:spcBef>
                  <a:spcPct val="0"/>
                </a:spcBef>
              </a:pPr>
              <a:r>
                <a:rPr lang="en-US" sz="300" dirty="0" err="1">
                  <a:solidFill>
                    <a:srgbClr val="000000"/>
                  </a:solidFill>
                  <a:ea typeface="UD丸ゴ_ラージ（N仕様）"/>
                </a:rPr>
                <a:t>みず</a:t>
              </a:r>
              <a:endParaRPr lang="en-US" sz="300" dirty="0">
                <a:solidFill>
                  <a:srgbClr val="000000"/>
                </a:solidFill>
                <a:ea typeface="UD丸ゴ_ラージ（N仕様）"/>
              </a:endParaRPr>
            </a:p>
          </p:txBody>
        </p:sp>
      </p:grpSp>
      <p:sp>
        <p:nvSpPr>
          <p:cNvPr id="195" name="TextBox 195"/>
          <p:cNvSpPr txBox="1"/>
          <p:nvPr/>
        </p:nvSpPr>
        <p:spPr>
          <a:xfrm>
            <a:off x="1051275" y="3601567"/>
            <a:ext cx="436221" cy="23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"/>
              </a:lnSpc>
            </a:pPr>
            <a:r>
              <a:rPr lang="en-US" sz="507" dirty="0" err="1">
                <a:solidFill>
                  <a:srgbClr val="000000"/>
                </a:solidFill>
                <a:ea typeface="UD丸ゴ_ラージ（N仕様）"/>
              </a:rPr>
              <a:t>ごみ袋に</a:t>
            </a:r>
            <a:endParaRPr lang="en-US" sz="507" dirty="0">
              <a:solidFill>
                <a:srgbClr val="000000"/>
              </a:solidFill>
              <a:ea typeface="UD丸ゴ_ラージ（N仕様）"/>
            </a:endParaRPr>
          </a:p>
          <a:p>
            <a:pPr algn="ctr">
              <a:lnSpc>
                <a:spcPts val="736"/>
              </a:lnSpc>
            </a:pPr>
            <a:r>
              <a:rPr lang="en-US" sz="507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507" dirty="0" err="1">
                <a:solidFill>
                  <a:srgbClr val="000000"/>
                </a:solidFill>
                <a:ea typeface="UD丸ゴ_ラージ（N仕様）"/>
              </a:rPr>
              <a:t>入れます</a:t>
            </a:r>
            <a:r>
              <a:rPr lang="en-US" sz="507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196" name="TextBox 196"/>
          <p:cNvSpPr txBox="1"/>
          <p:nvPr/>
        </p:nvSpPr>
        <p:spPr>
          <a:xfrm>
            <a:off x="1210503" y="3570754"/>
            <a:ext cx="155860" cy="6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"/>
              </a:lnSpc>
              <a:spcBef>
                <a:spcPct val="0"/>
              </a:spcBef>
            </a:pPr>
            <a:r>
              <a:rPr lang="en-US" sz="250" dirty="0" err="1">
                <a:solidFill>
                  <a:srgbClr val="000000"/>
                </a:solidFill>
                <a:ea typeface="UD丸ゴ_ラージ（N仕様）"/>
              </a:rPr>
              <a:t>ぶくろ</a:t>
            </a:r>
            <a:endParaRPr lang="en-US" sz="25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197" name="TextBox 197"/>
          <p:cNvSpPr txBox="1"/>
          <p:nvPr/>
        </p:nvSpPr>
        <p:spPr>
          <a:xfrm>
            <a:off x="1153748" y="3662172"/>
            <a:ext cx="121754" cy="6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"/>
              </a:lnSpc>
              <a:spcBef>
                <a:spcPct val="0"/>
              </a:spcBef>
            </a:pPr>
            <a:r>
              <a:rPr lang="en-US" sz="250" dirty="0">
                <a:solidFill>
                  <a:srgbClr val="000000"/>
                </a:solidFill>
                <a:ea typeface="UD丸ゴ_ラージ（N仕様）"/>
              </a:rPr>
              <a:t>い</a:t>
            </a:r>
          </a:p>
        </p:txBody>
      </p:sp>
      <p:grpSp>
        <p:nvGrpSpPr>
          <p:cNvPr id="198" name="Group 198"/>
          <p:cNvGrpSpPr/>
          <p:nvPr/>
        </p:nvGrpSpPr>
        <p:grpSpPr>
          <a:xfrm>
            <a:off x="2166940" y="867976"/>
            <a:ext cx="158138" cy="217787"/>
            <a:chOff x="0" y="0"/>
            <a:chExt cx="590186" cy="812800"/>
          </a:xfrm>
        </p:grpSpPr>
        <p:sp>
          <p:nvSpPr>
            <p:cNvPr id="199" name="Freeform 199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0" name="TextBox 200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201" name="Group 201"/>
          <p:cNvGrpSpPr/>
          <p:nvPr/>
        </p:nvGrpSpPr>
        <p:grpSpPr>
          <a:xfrm>
            <a:off x="2411869" y="803622"/>
            <a:ext cx="203527" cy="262119"/>
            <a:chOff x="0" y="0"/>
            <a:chExt cx="271370" cy="349492"/>
          </a:xfrm>
        </p:grpSpPr>
        <p:sp>
          <p:nvSpPr>
            <p:cNvPr id="202" name="Freeform 202"/>
            <p:cNvSpPr/>
            <p:nvPr/>
          </p:nvSpPr>
          <p:spPr>
            <a:xfrm>
              <a:off x="0" y="0"/>
              <a:ext cx="271370" cy="349492"/>
            </a:xfrm>
            <a:custGeom>
              <a:avLst/>
              <a:gdLst/>
              <a:ahLst/>
              <a:cxnLst/>
              <a:rect l="l" t="t" r="r" b="b"/>
              <a:pathLst>
                <a:path w="271370" h="349492">
                  <a:moveTo>
                    <a:pt x="0" y="0"/>
                  </a:moveTo>
                  <a:lnTo>
                    <a:pt x="271370" y="0"/>
                  </a:lnTo>
                  <a:lnTo>
                    <a:pt x="271370" y="349492"/>
                  </a:lnTo>
                  <a:lnTo>
                    <a:pt x="0" y="349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3" name="Freeform 203"/>
            <p:cNvSpPr/>
            <p:nvPr/>
          </p:nvSpPr>
          <p:spPr>
            <a:xfrm rot="4706116">
              <a:off x="24911" y="146893"/>
              <a:ext cx="163020" cy="164176"/>
            </a:xfrm>
            <a:custGeom>
              <a:avLst/>
              <a:gdLst/>
              <a:ahLst/>
              <a:cxnLst/>
              <a:rect l="l" t="t" r="r" b="b"/>
              <a:pathLst>
                <a:path w="163020" h="164176">
                  <a:moveTo>
                    <a:pt x="0" y="0"/>
                  </a:moveTo>
                  <a:lnTo>
                    <a:pt x="163020" y="0"/>
                  </a:lnTo>
                  <a:lnTo>
                    <a:pt x="163020" y="164176"/>
                  </a:lnTo>
                  <a:lnTo>
                    <a:pt x="0" y="164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4" name="Freeform 204"/>
            <p:cNvSpPr/>
            <p:nvPr/>
          </p:nvSpPr>
          <p:spPr>
            <a:xfrm>
              <a:off x="135685" y="223254"/>
              <a:ext cx="111807" cy="112600"/>
            </a:xfrm>
            <a:custGeom>
              <a:avLst/>
              <a:gdLst/>
              <a:ahLst/>
              <a:cxnLst/>
              <a:rect l="l" t="t" r="r" b="b"/>
              <a:pathLst>
                <a:path w="111807" h="112600">
                  <a:moveTo>
                    <a:pt x="0" y="0"/>
                  </a:moveTo>
                  <a:lnTo>
                    <a:pt x="111807" y="0"/>
                  </a:lnTo>
                  <a:lnTo>
                    <a:pt x="111807" y="112599"/>
                  </a:lnTo>
                  <a:lnTo>
                    <a:pt x="0" y="112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05" name="TextBox 205"/>
          <p:cNvSpPr txBox="1"/>
          <p:nvPr/>
        </p:nvSpPr>
        <p:spPr>
          <a:xfrm>
            <a:off x="2162406" y="1084575"/>
            <a:ext cx="522548" cy="201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0"/>
              </a:lnSpc>
            </a:pPr>
            <a:r>
              <a:rPr lang="en-US" sz="400" dirty="0" err="1">
                <a:solidFill>
                  <a:srgbClr val="000000"/>
                </a:solidFill>
                <a:ea typeface="UD丸ゴ_ラージ（N仕様）"/>
              </a:rPr>
              <a:t>透明な</a:t>
            </a:r>
            <a:r>
              <a:rPr lang="en-US" sz="400" dirty="0">
                <a:solidFill>
                  <a:srgbClr val="000000"/>
                </a:solidFill>
                <a:ea typeface="UD丸ゴ_ラージ（N仕様）"/>
              </a:rPr>
              <a:t>　</a:t>
            </a:r>
            <a:r>
              <a:rPr lang="en-US" sz="400" dirty="0" err="1">
                <a:solidFill>
                  <a:srgbClr val="000000"/>
                </a:solidFill>
                <a:ea typeface="UD丸ゴ_ラージ（N仕様）"/>
              </a:rPr>
              <a:t>ごみ袋に</a:t>
            </a:r>
            <a:r>
              <a:rPr lang="en-US" sz="400" dirty="0">
                <a:solidFill>
                  <a:srgbClr val="000000"/>
                </a:solidFill>
                <a:ea typeface="UD丸ゴ_ラージ（N仕様）"/>
              </a:rPr>
              <a:t>　</a:t>
            </a:r>
          </a:p>
          <a:p>
            <a:pPr algn="r">
              <a:lnSpc>
                <a:spcPts val="680"/>
              </a:lnSpc>
            </a:pPr>
            <a:r>
              <a:rPr lang="en-US" sz="400" dirty="0" err="1">
                <a:solidFill>
                  <a:srgbClr val="000000"/>
                </a:solidFill>
                <a:ea typeface="UD丸ゴ_ラージ（N仕様）"/>
              </a:rPr>
              <a:t>入れます</a:t>
            </a:r>
            <a:r>
              <a:rPr lang="en-US" sz="400" dirty="0">
                <a:solidFill>
                  <a:srgbClr val="000000"/>
                </a:solidFill>
                <a:ea typeface="UD丸ゴ_ラージ（N仕様）"/>
              </a:rPr>
              <a:t>。</a:t>
            </a:r>
          </a:p>
        </p:txBody>
      </p:sp>
      <p:sp>
        <p:nvSpPr>
          <p:cNvPr id="206" name="TextBox 206"/>
          <p:cNvSpPr txBox="1"/>
          <p:nvPr/>
        </p:nvSpPr>
        <p:spPr>
          <a:xfrm>
            <a:off x="2276255" y="1068487"/>
            <a:ext cx="106240" cy="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"/>
              </a:lnSpc>
              <a:spcBef>
                <a:spcPct val="0"/>
              </a:spcBef>
            </a:pPr>
            <a:r>
              <a:rPr lang="en-US" sz="200" dirty="0" err="1">
                <a:solidFill>
                  <a:srgbClr val="000000"/>
                </a:solidFill>
                <a:ea typeface="UD丸ゴ_ラージ（N仕様）"/>
              </a:rPr>
              <a:t>とうめい</a:t>
            </a:r>
            <a:endParaRPr lang="en-US" sz="200" dirty="0">
              <a:solidFill>
                <a:srgbClr val="000000"/>
              </a:solidFill>
              <a:ea typeface="UD丸ゴ_ラージ（N仕様）"/>
            </a:endParaRPr>
          </a:p>
        </p:txBody>
      </p:sp>
      <p:sp>
        <p:nvSpPr>
          <p:cNvPr id="207" name="TextBox 207"/>
          <p:cNvSpPr txBox="1"/>
          <p:nvPr/>
        </p:nvSpPr>
        <p:spPr>
          <a:xfrm>
            <a:off x="2564410" y="1069869"/>
            <a:ext cx="91351" cy="4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"/>
              </a:lnSpc>
              <a:spcBef>
                <a:spcPct val="0"/>
              </a:spcBef>
            </a:pPr>
            <a:r>
              <a:rPr lang="en-US" sz="200">
                <a:solidFill>
                  <a:srgbClr val="000000"/>
                </a:solidFill>
                <a:ea typeface="UD丸ゴ_ラージ（N仕様）"/>
              </a:rPr>
              <a:t>ぶくろ</a:t>
            </a:r>
          </a:p>
        </p:txBody>
      </p:sp>
      <p:sp>
        <p:nvSpPr>
          <p:cNvPr id="208" name="TextBox 208"/>
          <p:cNvSpPr txBox="1"/>
          <p:nvPr/>
        </p:nvSpPr>
        <p:spPr>
          <a:xfrm>
            <a:off x="2438390" y="1151366"/>
            <a:ext cx="65160" cy="6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"/>
              </a:lnSpc>
              <a:spcBef>
                <a:spcPct val="0"/>
              </a:spcBef>
            </a:pPr>
            <a:r>
              <a:rPr lang="en-US" sz="250" dirty="0">
                <a:solidFill>
                  <a:srgbClr val="000000"/>
                </a:solidFill>
                <a:ea typeface="UD丸ゴ_ラージ（N仕様）"/>
              </a:rPr>
              <a:t>い</a:t>
            </a:r>
          </a:p>
        </p:txBody>
      </p:sp>
      <p:sp>
        <p:nvSpPr>
          <p:cNvPr id="210" name="TextBox 210"/>
          <p:cNvSpPr txBox="1"/>
          <p:nvPr/>
        </p:nvSpPr>
        <p:spPr>
          <a:xfrm>
            <a:off x="2037103" y="245758"/>
            <a:ext cx="167060" cy="347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1"/>
              </a:lnSpc>
              <a:spcBef>
                <a:spcPct val="0"/>
              </a:spcBef>
            </a:pPr>
            <a:r>
              <a:rPr lang="en-US" sz="1315" dirty="0">
                <a:solidFill>
                  <a:srgbClr val="000000"/>
                </a:solidFill>
                <a:ea typeface="UD丸ゴ_ラージ（N仕様） Bold"/>
              </a:rPr>
              <a:t>Ⓑ</a:t>
            </a:r>
          </a:p>
        </p:txBody>
      </p:sp>
      <p:sp>
        <p:nvSpPr>
          <p:cNvPr id="211" name="TextBox 211"/>
          <p:cNvSpPr txBox="1"/>
          <p:nvPr/>
        </p:nvSpPr>
        <p:spPr>
          <a:xfrm>
            <a:off x="556874" y="73108"/>
            <a:ext cx="1662984" cy="172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spcBef>
                <a:spcPct val="0"/>
              </a:spcBef>
            </a:pPr>
            <a:r>
              <a:rPr lang="en-US" sz="999" spc="129" dirty="0" err="1">
                <a:solidFill>
                  <a:srgbClr val="004AAD"/>
                </a:solidFill>
                <a:latin typeface="UD丸ゴ_ラージ（N仕様） Bold"/>
                <a:ea typeface="UD丸ゴ_ラージ（N仕様） Bold"/>
              </a:rPr>
              <a:t>やさしい</a:t>
            </a:r>
            <a:endParaRPr lang="en-US" sz="999" spc="129" dirty="0">
              <a:solidFill>
                <a:srgbClr val="004AAD"/>
              </a:solidFill>
              <a:latin typeface="UD丸ゴ_ラージ（N仕様） Bold"/>
              <a:ea typeface="UD丸ゴ_ラージ（N仕様） Bold"/>
            </a:endParaRPr>
          </a:p>
        </p:txBody>
      </p:sp>
      <p:sp>
        <p:nvSpPr>
          <p:cNvPr id="212" name="TextBox 212"/>
          <p:cNvSpPr txBox="1"/>
          <p:nvPr/>
        </p:nvSpPr>
        <p:spPr>
          <a:xfrm>
            <a:off x="865287" y="258247"/>
            <a:ext cx="1171478" cy="312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4"/>
              </a:lnSpc>
              <a:spcBef>
                <a:spcPct val="0"/>
              </a:spcBef>
            </a:pPr>
            <a:r>
              <a:rPr lang="en-US" sz="1203" dirty="0" err="1">
                <a:solidFill>
                  <a:srgbClr val="000000"/>
                </a:solidFill>
                <a:ea typeface="UD丸ゴ_ラージ（N仕様） Bold"/>
              </a:rPr>
              <a:t>ごみの</a:t>
            </a:r>
            <a:r>
              <a:rPr lang="en-US" sz="1203" dirty="0">
                <a:solidFill>
                  <a:srgbClr val="000000"/>
                </a:solidFill>
                <a:ea typeface="UD丸ゴ_ラージ（N仕様） Bold"/>
              </a:rPr>
              <a:t>　</a:t>
            </a:r>
            <a:r>
              <a:rPr lang="en-US" sz="1203" dirty="0" err="1">
                <a:solidFill>
                  <a:srgbClr val="000000"/>
                </a:solidFill>
                <a:ea typeface="UD丸ゴ_ラージ（N仕様） Bold"/>
              </a:rPr>
              <a:t>捨て方</a:t>
            </a:r>
            <a:endParaRPr lang="en-US" sz="1203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213" name="TextBox 213"/>
          <p:cNvSpPr txBox="1"/>
          <p:nvPr/>
        </p:nvSpPr>
        <p:spPr>
          <a:xfrm>
            <a:off x="1476995" y="207247"/>
            <a:ext cx="579582" cy="139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"/>
              </a:lnSpc>
              <a:spcBef>
                <a:spcPct val="0"/>
              </a:spcBef>
            </a:pPr>
            <a:r>
              <a:rPr lang="en-US" sz="503" dirty="0">
                <a:solidFill>
                  <a:srgbClr val="000000"/>
                </a:solidFill>
                <a:ea typeface="UD丸ゴ_ラージ（N仕様） Bold"/>
              </a:rPr>
              <a:t>す　　　</a:t>
            </a:r>
            <a:r>
              <a:rPr lang="en-US" sz="503" dirty="0" err="1">
                <a:solidFill>
                  <a:srgbClr val="000000"/>
                </a:solidFill>
                <a:ea typeface="UD丸ゴ_ラージ（N仕様） Bold"/>
              </a:rPr>
              <a:t>かた</a:t>
            </a:r>
            <a:endParaRPr lang="en-US" sz="503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216" name="TextBox 216"/>
          <p:cNvSpPr txBox="1"/>
          <p:nvPr/>
        </p:nvSpPr>
        <p:spPr>
          <a:xfrm>
            <a:off x="1216080" y="514406"/>
            <a:ext cx="579582" cy="81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"/>
              </a:lnSpc>
              <a:spcBef>
                <a:spcPct val="0"/>
              </a:spcBef>
            </a:pPr>
            <a:r>
              <a:rPr lang="en-US" sz="303" dirty="0">
                <a:solidFill>
                  <a:srgbClr val="000000"/>
                </a:solidFill>
                <a:ea typeface="UD丸ゴ_ラージ（N仕様）"/>
              </a:rPr>
              <a:t>み</a:t>
            </a:r>
          </a:p>
        </p:txBody>
      </p:sp>
      <p:grpSp>
        <p:nvGrpSpPr>
          <p:cNvPr id="217" name="Group 217"/>
          <p:cNvGrpSpPr/>
          <p:nvPr/>
        </p:nvGrpSpPr>
        <p:grpSpPr>
          <a:xfrm>
            <a:off x="1425236" y="3364742"/>
            <a:ext cx="148409" cy="204388"/>
            <a:chOff x="0" y="0"/>
            <a:chExt cx="590186" cy="812800"/>
          </a:xfrm>
        </p:grpSpPr>
        <p:sp>
          <p:nvSpPr>
            <p:cNvPr id="218" name="Freeform 218"/>
            <p:cNvSpPr/>
            <p:nvPr/>
          </p:nvSpPr>
          <p:spPr>
            <a:xfrm>
              <a:off x="0" y="0"/>
              <a:ext cx="590186" cy="812800"/>
            </a:xfrm>
            <a:custGeom>
              <a:avLst/>
              <a:gdLst/>
              <a:ahLst/>
              <a:cxnLst/>
              <a:rect l="l" t="t" r="r" b="b"/>
              <a:pathLst>
                <a:path w="590186" h="812800">
                  <a:moveTo>
                    <a:pt x="590186" y="406400"/>
                  </a:moveTo>
                  <a:lnTo>
                    <a:pt x="183786" y="0"/>
                  </a:lnTo>
                  <a:lnTo>
                    <a:pt x="18378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83786" y="609600"/>
                  </a:lnTo>
                  <a:lnTo>
                    <a:pt x="183786" y="812800"/>
                  </a:lnTo>
                  <a:lnTo>
                    <a:pt x="590186" y="4064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9" name="TextBox 219"/>
            <p:cNvSpPr txBox="1"/>
            <p:nvPr/>
          </p:nvSpPr>
          <p:spPr>
            <a:xfrm>
              <a:off x="0" y="136525"/>
              <a:ext cx="488586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grpSp>
        <p:nvGrpSpPr>
          <p:cNvPr id="220" name="Group 220"/>
          <p:cNvGrpSpPr/>
          <p:nvPr/>
        </p:nvGrpSpPr>
        <p:grpSpPr>
          <a:xfrm>
            <a:off x="1568041" y="3215403"/>
            <a:ext cx="392111" cy="392111"/>
            <a:chOff x="0" y="0"/>
            <a:chExt cx="812800" cy="812800"/>
          </a:xfrm>
        </p:grpSpPr>
        <p:sp>
          <p:nvSpPr>
            <p:cNvPr id="221" name="Freeform 2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D20C">
                <a:alpha val="22745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2" name="TextBox 2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4"/>
                </a:lnSpc>
              </a:pPr>
              <a:endParaRPr/>
            </a:p>
          </p:txBody>
        </p:sp>
      </p:grpSp>
      <p:sp>
        <p:nvSpPr>
          <p:cNvPr id="223" name="Freeform 223"/>
          <p:cNvSpPr/>
          <p:nvPr/>
        </p:nvSpPr>
        <p:spPr>
          <a:xfrm rot="-6580246">
            <a:off x="1522191" y="3215613"/>
            <a:ext cx="113800" cy="126269"/>
          </a:xfrm>
          <a:custGeom>
            <a:avLst/>
            <a:gdLst/>
            <a:ahLst/>
            <a:cxnLst/>
            <a:rect l="l" t="t" r="r" b="b"/>
            <a:pathLst>
              <a:path w="113800" h="126269">
                <a:moveTo>
                  <a:pt x="0" y="0"/>
                </a:moveTo>
                <a:lnTo>
                  <a:pt x="113800" y="0"/>
                </a:lnTo>
                <a:lnTo>
                  <a:pt x="113800" y="126269"/>
                </a:lnTo>
                <a:lnTo>
                  <a:pt x="0" y="126269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24" name="Freeform 224"/>
          <p:cNvSpPr/>
          <p:nvPr/>
        </p:nvSpPr>
        <p:spPr>
          <a:xfrm rot="-4056430" flipV="1">
            <a:off x="1873647" y="3224946"/>
            <a:ext cx="113800" cy="126269"/>
          </a:xfrm>
          <a:custGeom>
            <a:avLst/>
            <a:gdLst/>
            <a:ahLst/>
            <a:cxnLst/>
            <a:rect l="l" t="t" r="r" b="b"/>
            <a:pathLst>
              <a:path w="113800" h="126269">
                <a:moveTo>
                  <a:pt x="0" y="126269"/>
                </a:moveTo>
                <a:lnTo>
                  <a:pt x="113800" y="126269"/>
                </a:lnTo>
                <a:lnTo>
                  <a:pt x="113800" y="0"/>
                </a:lnTo>
                <a:lnTo>
                  <a:pt x="0" y="0"/>
                </a:lnTo>
                <a:lnTo>
                  <a:pt x="0" y="126269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25" name="Freeform 225"/>
          <p:cNvSpPr/>
          <p:nvPr/>
        </p:nvSpPr>
        <p:spPr>
          <a:xfrm>
            <a:off x="1548467" y="3260855"/>
            <a:ext cx="440260" cy="286296"/>
          </a:xfrm>
          <a:custGeom>
            <a:avLst/>
            <a:gdLst/>
            <a:ahLst/>
            <a:cxnLst/>
            <a:rect l="l" t="t" r="r" b="b"/>
            <a:pathLst>
              <a:path w="440260" h="286296">
                <a:moveTo>
                  <a:pt x="0" y="0"/>
                </a:moveTo>
                <a:lnTo>
                  <a:pt x="440260" y="0"/>
                </a:lnTo>
                <a:lnTo>
                  <a:pt x="440260" y="286296"/>
                </a:lnTo>
                <a:lnTo>
                  <a:pt x="0" y="286296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226" name="Group 226"/>
          <p:cNvGrpSpPr/>
          <p:nvPr/>
        </p:nvGrpSpPr>
        <p:grpSpPr>
          <a:xfrm>
            <a:off x="1357725" y="3579171"/>
            <a:ext cx="810839" cy="227922"/>
            <a:chOff x="0" y="-45330"/>
            <a:chExt cx="1081119" cy="303897"/>
          </a:xfrm>
        </p:grpSpPr>
        <p:sp>
          <p:nvSpPr>
            <p:cNvPr id="227" name="TextBox 227"/>
            <p:cNvSpPr txBox="1"/>
            <p:nvPr/>
          </p:nvSpPr>
          <p:spPr>
            <a:xfrm>
              <a:off x="0" y="-39971"/>
              <a:ext cx="1081119" cy="298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5"/>
                </a:lnSpc>
              </a:pPr>
              <a:r>
                <a:rPr lang="en-US" sz="435" dirty="0" err="1">
                  <a:solidFill>
                    <a:srgbClr val="ED1D2B"/>
                  </a:solidFill>
                  <a:ea typeface="UD丸ゴ_ラージ（N仕様）"/>
                </a:rPr>
                <a:t>山口市</a:t>
              </a:r>
              <a:r>
                <a:rPr lang="en-US" sz="435" dirty="0">
                  <a:solidFill>
                    <a:srgbClr val="ED1D2B"/>
                  </a:solidFill>
                  <a:ea typeface="UD丸ゴ_ラージ（N仕様）"/>
                </a:rPr>
                <a:t> </a:t>
              </a:r>
              <a:r>
                <a:rPr lang="en-US" sz="435" dirty="0" err="1">
                  <a:solidFill>
                    <a:srgbClr val="ED1D2B"/>
                  </a:solidFill>
                  <a:ea typeface="UD丸ゴ_ラージ（N仕様）"/>
                </a:rPr>
                <a:t>指定収集袋</a:t>
              </a:r>
              <a:r>
                <a:rPr lang="en-US" sz="435" dirty="0" err="1">
                  <a:solidFill>
                    <a:srgbClr val="000000"/>
                  </a:solidFill>
                  <a:ea typeface="UD丸ゴ_ラージ（N仕様）"/>
                </a:rPr>
                <a:t>に</a:t>
              </a:r>
              <a:r>
                <a:rPr lang="en-US" sz="435" dirty="0">
                  <a:solidFill>
                    <a:srgbClr val="000000"/>
                  </a:solidFill>
                  <a:ea typeface="UD丸ゴ_ラージ（N仕様）"/>
                </a:rPr>
                <a:t>　</a:t>
              </a:r>
            </a:p>
            <a:p>
              <a:pPr algn="ctr">
                <a:lnSpc>
                  <a:spcPts val="805"/>
                </a:lnSpc>
              </a:pPr>
              <a:r>
                <a:rPr lang="en-US" sz="435" dirty="0" err="1">
                  <a:solidFill>
                    <a:srgbClr val="000000"/>
                  </a:solidFill>
                  <a:ea typeface="UD丸ゴ_ラージ（N仕様）"/>
                </a:rPr>
                <a:t>入れます</a:t>
              </a:r>
              <a:r>
                <a:rPr lang="en-US" sz="435" dirty="0">
                  <a:solidFill>
                    <a:srgbClr val="000000"/>
                  </a:solidFill>
                  <a:ea typeface="UD丸ゴ_ラージ（N仕様）"/>
                </a:rPr>
                <a:t>。</a:t>
              </a:r>
            </a:p>
          </p:txBody>
        </p:sp>
        <p:sp>
          <p:nvSpPr>
            <p:cNvPr id="228" name="TextBox 228"/>
            <p:cNvSpPr txBox="1"/>
            <p:nvPr/>
          </p:nvSpPr>
          <p:spPr>
            <a:xfrm>
              <a:off x="122429" y="-45330"/>
              <a:ext cx="374893" cy="574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"/>
                </a:lnSpc>
                <a:spcBef>
                  <a:spcPct val="0"/>
                </a:spcBef>
              </a:pPr>
              <a:r>
                <a:rPr lang="en-US" sz="200" dirty="0" err="1">
                  <a:solidFill>
                    <a:srgbClr val="ED1D2B"/>
                  </a:solidFill>
                  <a:ea typeface="UD丸ゴ_ラージ（N仕様）"/>
                </a:rPr>
                <a:t>やま</a:t>
              </a:r>
              <a:r>
                <a:rPr lang="en-US" sz="200" dirty="0">
                  <a:solidFill>
                    <a:srgbClr val="ED1D2B"/>
                  </a:solidFill>
                  <a:ea typeface="UD丸ゴ_ラージ（N仕様）"/>
                </a:rPr>
                <a:t> </a:t>
              </a:r>
              <a:r>
                <a:rPr lang="en-US" sz="200" dirty="0" err="1">
                  <a:solidFill>
                    <a:srgbClr val="ED1D2B"/>
                  </a:solidFill>
                  <a:ea typeface="UD丸ゴ_ラージ（N仕様）"/>
                </a:rPr>
                <a:t>ぐち</a:t>
              </a:r>
              <a:r>
                <a:rPr lang="en-US" sz="200" dirty="0">
                  <a:solidFill>
                    <a:srgbClr val="ED1D2B"/>
                  </a:solidFill>
                  <a:ea typeface="UD丸ゴ_ラージ（N仕様）"/>
                </a:rPr>
                <a:t>  し　　　     </a:t>
              </a:r>
            </a:p>
          </p:txBody>
        </p:sp>
        <p:sp>
          <p:nvSpPr>
            <p:cNvPr id="229" name="TextBox 229"/>
            <p:cNvSpPr txBox="1"/>
            <p:nvPr/>
          </p:nvSpPr>
          <p:spPr>
            <a:xfrm>
              <a:off x="435929" y="-44610"/>
              <a:ext cx="438769" cy="574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"/>
                </a:lnSpc>
                <a:spcBef>
                  <a:spcPct val="0"/>
                </a:spcBef>
              </a:pPr>
              <a:r>
                <a:rPr lang="en-US" sz="200" dirty="0" err="1">
                  <a:solidFill>
                    <a:srgbClr val="ED1D2B"/>
                  </a:solidFill>
                  <a:ea typeface="UD丸ゴ_ラージ（N仕様）"/>
                </a:rPr>
                <a:t>していしゅうしゅうぶくろ</a:t>
              </a:r>
              <a:endParaRPr lang="en-US" sz="200" dirty="0">
                <a:solidFill>
                  <a:srgbClr val="ED1D2B"/>
                </a:solidFill>
                <a:ea typeface="UD丸ゴ_ラージ（N仕様）"/>
              </a:endParaRPr>
            </a:p>
          </p:txBody>
        </p:sp>
        <p:sp>
          <p:nvSpPr>
            <p:cNvPr id="230" name="TextBox 230"/>
            <p:cNvSpPr txBox="1"/>
            <p:nvPr/>
          </p:nvSpPr>
          <p:spPr>
            <a:xfrm>
              <a:off x="369432" y="93984"/>
              <a:ext cx="86881" cy="574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"/>
                </a:lnSpc>
                <a:spcBef>
                  <a:spcPct val="0"/>
                </a:spcBef>
              </a:pPr>
              <a:r>
                <a:rPr lang="en-US" sz="200" dirty="0">
                  <a:solidFill>
                    <a:srgbClr val="000000"/>
                  </a:solidFill>
                  <a:ea typeface="UD丸ゴ_ラージ（N仕様） Bold"/>
                </a:rPr>
                <a:t>い</a:t>
              </a:r>
            </a:p>
          </p:txBody>
        </p:sp>
      </p:grpSp>
      <p:sp>
        <p:nvSpPr>
          <p:cNvPr id="231" name="Freeform 231"/>
          <p:cNvSpPr/>
          <p:nvPr/>
        </p:nvSpPr>
        <p:spPr>
          <a:xfrm>
            <a:off x="2411869" y="127663"/>
            <a:ext cx="308592" cy="308592"/>
          </a:xfrm>
          <a:custGeom>
            <a:avLst/>
            <a:gdLst/>
            <a:ahLst/>
            <a:cxnLst/>
            <a:rect l="l" t="t" r="r" b="b"/>
            <a:pathLst>
              <a:path w="308592" h="308592">
                <a:moveTo>
                  <a:pt x="0" y="0"/>
                </a:moveTo>
                <a:lnTo>
                  <a:pt x="308591" y="0"/>
                </a:lnTo>
                <a:lnTo>
                  <a:pt x="308591" y="308591"/>
                </a:lnTo>
                <a:lnTo>
                  <a:pt x="0" y="308591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32" name="Freeform 136">
            <a:extLst>
              <a:ext uri="{FF2B5EF4-FFF2-40B4-BE49-F238E27FC236}">
                <a16:creationId xmlns:a16="http://schemas.microsoft.com/office/drawing/2014/main" id="{3EC389B4-4C44-B14A-1E94-76AF222027EB}"/>
              </a:ext>
            </a:extLst>
          </p:cNvPr>
          <p:cNvSpPr/>
          <p:nvPr/>
        </p:nvSpPr>
        <p:spPr>
          <a:xfrm>
            <a:off x="315061" y="0"/>
            <a:ext cx="561239" cy="427790"/>
          </a:xfrm>
          <a:custGeom>
            <a:avLst/>
            <a:gdLst/>
            <a:ahLst/>
            <a:cxnLst/>
            <a:rect l="l" t="t" r="r" b="b"/>
            <a:pathLst>
              <a:path w="561239" h="561239">
                <a:moveTo>
                  <a:pt x="0" y="0"/>
                </a:moveTo>
                <a:lnTo>
                  <a:pt x="561239" y="0"/>
                </a:lnTo>
                <a:lnTo>
                  <a:pt x="561239" y="561239"/>
                </a:lnTo>
                <a:lnTo>
                  <a:pt x="0" y="561239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 t="-31196" b="1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33" name="TextBox 171">
            <a:extLst>
              <a:ext uri="{FF2B5EF4-FFF2-40B4-BE49-F238E27FC236}">
                <a16:creationId xmlns:a16="http://schemas.microsoft.com/office/drawing/2014/main" id="{DDAAABA3-E858-1315-13BF-4C31294AC44D}"/>
              </a:ext>
            </a:extLst>
          </p:cNvPr>
          <p:cNvSpPr txBox="1"/>
          <p:nvPr/>
        </p:nvSpPr>
        <p:spPr>
          <a:xfrm>
            <a:off x="307976" y="57044"/>
            <a:ext cx="626015" cy="25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</a:pPr>
            <a:r>
              <a:rPr lang="en-US" sz="999" spc="253" dirty="0" err="1">
                <a:solidFill>
                  <a:srgbClr val="000000"/>
                </a:solidFill>
                <a:ea typeface="UD丸ゴ_ラージ（N仕様） Bold"/>
              </a:rPr>
              <a:t>山口市</a:t>
            </a:r>
            <a:endParaRPr lang="en-US" sz="999" spc="253" dirty="0">
              <a:solidFill>
                <a:srgbClr val="000000"/>
              </a:solidFill>
              <a:ea typeface="UD丸ゴ_ラージ（N仕様） Bold"/>
            </a:endParaRPr>
          </a:p>
        </p:txBody>
      </p:sp>
      <p:sp>
        <p:nvSpPr>
          <p:cNvPr id="234" name="TextBox 194">
            <a:extLst>
              <a:ext uri="{FF2B5EF4-FFF2-40B4-BE49-F238E27FC236}">
                <a16:creationId xmlns:a16="http://schemas.microsoft.com/office/drawing/2014/main" id="{7434A262-99DA-BD42-AA63-FC6DD25BA154}"/>
              </a:ext>
            </a:extLst>
          </p:cNvPr>
          <p:cNvSpPr txBox="1"/>
          <p:nvPr/>
        </p:nvSpPr>
        <p:spPr>
          <a:xfrm>
            <a:off x="305622" y="15679"/>
            <a:ext cx="579582" cy="10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"/>
              </a:lnSpc>
              <a:spcBef>
                <a:spcPct val="0"/>
              </a:spcBef>
            </a:pPr>
            <a:r>
              <a:rPr lang="en-US" sz="403" dirty="0" err="1">
                <a:solidFill>
                  <a:srgbClr val="000000"/>
                </a:solidFill>
                <a:ea typeface="UD丸ゴ_ラージ（N仕様） Bold"/>
              </a:rPr>
              <a:t>やま</a:t>
            </a:r>
            <a:r>
              <a:rPr lang="en-US" sz="403" dirty="0">
                <a:solidFill>
                  <a:srgbClr val="000000"/>
                </a:solidFill>
                <a:ea typeface="UD丸ゴ_ラージ（N仕様） Bold"/>
              </a:rPr>
              <a:t>　</a:t>
            </a:r>
            <a:r>
              <a:rPr lang="en-US" sz="403" dirty="0" err="1">
                <a:solidFill>
                  <a:srgbClr val="000000"/>
                </a:solidFill>
                <a:ea typeface="UD丸ゴ_ラージ（N仕様） Bold"/>
              </a:rPr>
              <a:t>ぐち</a:t>
            </a:r>
            <a:r>
              <a:rPr lang="en-US" sz="403" dirty="0">
                <a:solidFill>
                  <a:srgbClr val="000000"/>
                </a:solidFill>
                <a:ea typeface="UD丸ゴ_ラージ（N仕様） Bold"/>
              </a:rPr>
              <a:t>　  し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355</Words>
  <Application>Microsoft Office PowerPoint</Application>
  <PresentationFormat>ユーザー設定</PresentationFormat>
  <Paragraphs>170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0" baseType="lpstr">
      <vt:lpstr>UDモトヤシーダ</vt:lpstr>
      <vt:lpstr>Calibri</vt:lpstr>
      <vt:lpstr>UD丸ゴ_ラージ（N仕様）</vt:lpstr>
      <vt:lpstr>桜鯰フォント</vt:lpstr>
      <vt:lpstr>Arial</vt:lpstr>
      <vt:lpstr>UD丸ゴ_ラージ（N仕様） Bold</vt:lpstr>
      <vt:lpstr>UDモトヤマルベリ</vt:lpstr>
      <vt:lpstr>Office Theme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やさしい日本語 ごみの捨て方</dc:title>
  <cp:lastModifiedBy>未有 岩永</cp:lastModifiedBy>
  <cp:revision>3</cp:revision>
  <dcterms:created xsi:type="dcterms:W3CDTF">2006-08-16T00:00:00Z</dcterms:created>
  <dcterms:modified xsi:type="dcterms:W3CDTF">2024-02-05T07:18:00Z</dcterms:modified>
  <dc:identifier>DAFzCOekUic</dc:identifier>
</cp:coreProperties>
</file>